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xml" ContentType="application/vnd.openxmlformats-officedocument.presentationml.tags+xml"/>
  <Override PartName="/ppt/notesSlides/notesSlide20.xml" ContentType="application/vnd.openxmlformats-officedocument.presentationml.notesSlide+xml"/>
  <Override PartName="/ppt/tags/tag2.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 id="2147483660" r:id="rId5"/>
    <p:sldMasterId id="2147483648" r:id="rId6"/>
  </p:sldMasterIdLst>
  <p:notesMasterIdLst>
    <p:notesMasterId r:id="rId32"/>
  </p:notesMasterIdLst>
  <p:sldIdLst>
    <p:sldId id="371" r:id="rId7"/>
    <p:sldId id="319" r:id="rId8"/>
    <p:sldId id="372" r:id="rId9"/>
    <p:sldId id="376" r:id="rId10"/>
    <p:sldId id="377" r:id="rId11"/>
    <p:sldId id="375" r:id="rId12"/>
    <p:sldId id="373" r:id="rId13"/>
    <p:sldId id="397" r:id="rId14"/>
    <p:sldId id="400" r:id="rId15"/>
    <p:sldId id="401" r:id="rId16"/>
    <p:sldId id="392" r:id="rId17"/>
    <p:sldId id="399" r:id="rId18"/>
    <p:sldId id="389" r:id="rId19"/>
    <p:sldId id="381" r:id="rId20"/>
    <p:sldId id="382" r:id="rId21"/>
    <p:sldId id="383" r:id="rId22"/>
    <p:sldId id="384" r:id="rId23"/>
    <p:sldId id="385" r:id="rId24"/>
    <p:sldId id="387" r:id="rId25"/>
    <p:sldId id="386" r:id="rId26"/>
    <p:sldId id="403" r:id="rId27"/>
    <p:sldId id="370" r:id="rId28"/>
    <p:sldId id="367" r:id="rId29"/>
    <p:sldId id="388" r:id="rId30"/>
    <p:sldId id="39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79F5"/>
    <a:srgbClr val="E7EDFF"/>
    <a:srgbClr val="FBFCFF"/>
    <a:srgbClr val="14B9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2EC420-3BA2-4BF4-8DBE-2D1D9A24032B}" v="20" dt="2024-02-15T14:01:22.729"/>
    <p1510:client id="{3E52F59A-7EF2-497F-A2A3-A7B5CB2B8C59}" v="406" dt="2024-02-15T14:08:49.700"/>
    <p1510:client id="{B99969A0-A70B-B1C3-3D88-F87D7CF872FC}" v="155" dt="2024-02-15T14:45:27.518"/>
    <p1510:client id="{CEB5ADDA-127D-4A07-84D3-2345A7A99456}" vWet="2" dt="2024-02-15T14:01:39.8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ange,Kelsey L" userId="S::klprange@ufl.edu::81a54b9e-900d-43e8-8160-f7dde5b9d543" providerId="AD" clId="Web-{40D1CFAA-5FBC-AD5D-7385-C401B7D73E54}"/>
    <pc:docChg chg="delSld modSld sldOrd">
      <pc:chgData name="Prange,Kelsey L" userId="S::klprange@ufl.edu::81a54b9e-900d-43e8-8160-f7dde5b9d543" providerId="AD" clId="Web-{40D1CFAA-5FBC-AD5D-7385-C401B7D73E54}" dt="2024-02-13T21:13:33.379" v="41" actId="20577"/>
      <pc:docMkLst>
        <pc:docMk/>
      </pc:docMkLst>
      <pc:sldChg chg="del">
        <pc:chgData name="Prange,Kelsey L" userId="S::klprange@ufl.edu::81a54b9e-900d-43e8-8160-f7dde5b9d543" providerId="AD" clId="Web-{40D1CFAA-5FBC-AD5D-7385-C401B7D73E54}" dt="2024-02-13T21:08:54.924" v="25"/>
        <pc:sldMkLst>
          <pc:docMk/>
          <pc:sldMk cId="1265758771" sldId="346"/>
        </pc:sldMkLst>
      </pc:sldChg>
      <pc:sldChg chg="del">
        <pc:chgData name="Prange,Kelsey L" userId="S::klprange@ufl.edu::81a54b9e-900d-43e8-8160-f7dde5b9d543" providerId="AD" clId="Web-{40D1CFAA-5FBC-AD5D-7385-C401B7D73E54}" dt="2024-02-13T21:08:50.376" v="23"/>
        <pc:sldMkLst>
          <pc:docMk/>
          <pc:sldMk cId="533961531" sldId="356"/>
        </pc:sldMkLst>
      </pc:sldChg>
      <pc:sldChg chg="addSp delSp modSp ord">
        <pc:chgData name="Prange,Kelsey L" userId="S::klprange@ufl.edu::81a54b9e-900d-43e8-8160-f7dde5b9d543" providerId="AD" clId="Web-{40D1CFAA-5FBC-AD5D-7385-C401B7D73E54}" dt="2024-02-13T21:13:33.379" v="41" actId="20577"/>
        <pc:sldMkLst>
          <pc:docMk/>
          <pc:sldMk cId="726152394" sldId="368"/>
        </pc:sldMkLst>
        <pc:spChg chg="del mod">
          <ac:chgData name="Prange,Kelsey L" userId="S::klprange@ufl.edu::81a54b9e-900d-43e8-8160-f7dde5b9d543" providerId="AD" clId="Web-{40D1CFAA-5FBC-AD5D-7385-C401B7D73E54}" dt="2024-02-13T21:11:54.466" v="29"/>
          <ac:spMkLst>
            <pc:docMk/>
            <pc:sldMk cId="726152394" sldId="368"/>
            <ac:spMk id="2" creationId="{2D1DD628-6411-7BFE-4606-1DC3D7B60837}"/>
          </ac:spMkLst>
        </pc:spChg>
        <pc:spChg chg="add del mod">
          <ac:chgData name="Prange,Kelsey L" userId="S::klprange@ufl.edu::81a54b9e-900d-43e8-8160-f7dde5b9d543" providerId="AD" clId="Web-{40D1CFAA-5FBC-AD5D-7385-C401B7D73E54}" dt="2024-02-13T21:12:52.845" v="38"/>
          <ac:spMkLst>
            <pc:docMk/>
            <pc:sldMk cId="726152394" sldId="368"/>
            <ac:spMk id="6" creationId="{890A3B64-BD63-AFC7-B8E1-3B5E4807C3CD}"/>
          </ac:spMkLst>
        </pc:spChg>
        <pc:spChg chg="add mod">
          <ac:chgData name="Prange,Kelsey L" userId="S::klprange@ufl.edu::81a54b9e-900d-43e8-8160-f7dde5b9d543" providerId="AD" clId="Web-{40D1CFAA-5FBC-AD5D-7385-C401B7D73E54}" dt="2024-02-13T21:13:33.379" v="41" actId="20577"/>
          <ac:spMkLst>
            <pc:docMk/>
            <pc:sldMk cId="726152394" sldId="368"/>
            <ac:spMk id="11" creationId="{6DFFA5F3-94C7-EF35-4C5C-3E39CF17F075}"/>
          </ac:spMkLst>
        </pc:spChg>
      </pc:sldChg>
      <pc:sldChg chg="del">
        <pc:chgData name="Prange,Kelsey L" userId="S::klprange@ufl.edu::81a54b9e-900d-43e8-8160-f7dde5b9d543" providerId="AD" clId="Web-{40D1CFAA-5FBC-AD5D-7385-C401B7D73E54}" dt="2024-02-13T21:08:52.158" v="24"/>
        <pc:sldMkLst>
          <pc:docMk/>
          <pc:sldMk cId="2955065115" sldId="369"/>
        </pc:sldMkLst>
      </pc:sldChg>
      <pc:sldChg chg="modNotes">
        <pc:chgData name="Prange,Kelsey L" userId="S::klprange@ufl.edu::81a54b9e-900d-43e8-8160-f7dde5b9d543" providerId="AD" clId="Web-{40D1CFAA-5FBC-AD5D-7385-C401B7D73E54}" dt="2024-02-13T21:04:52.439" v="14"/>
        <pc:sldMkLst>
          <pc:docMk/>
          <pc:sldMk cId="3150902460" sldId="370"/>
        </pc:sldMkLst>
      </pc:sldChg>
      <pc:sldChg chg="modSp">
        <pc:chgData name="Prange,Kelsey L" userId="S::klprange@ufl.edu::81a54b9e-900d-43e8-8160-f7dde5b9d543" providerId="AD" clId="Web-{40D1CFAA-5FBC-AD5D-7385-C401B7D73E54}" dt="2024-02-13T20:59:42.497" v="3"/>
        <pc:sldMkLst>
          <pc:docMk/>
          <pc:sldMk cId="322303278" sldId="375"/>
        </pc:sldMkLst>
        <pc:graphicFrameChg chg="mod modGraphic">
          <ac:chgData name="Prange,Kelsey L" userId="S::klprange@ufl.edu::81a54b9e-900d-43e8-8160-f7dde5b9d543" providerId="AD" clId="Web-{40D1CFAA-5FBC-AD5D-7385-C401B7D73E54}" dt="2024-02-13T20:59:42.497" v="3"/>
          <ac:graphicFrameMkLst>
            <pc:docMk/>
            <pc:sldMk cId="322303278" sldId="375"/>
            <ac:graphicFrameMk id="6" creationId="{BC5BB643-82A7-D67E-5B3A-6623113D6A33}"/>
          </ac:graphicFrameMkLst>
        </pc:graphicFrameChg>
      </pc:sldChg>
      <pc:sldChg chg="modNotes">
        <pc:chgData name="Prange,Kelsey L" userId="S::klprange@ufl.edu::81a54b9e-900d-43e8-8160-f7dde5b9d543" providerId="AD" clId="Web-{40D1CFAA-5FBC-AD5D-7385-C401B7D73E54}" dt="2024-02-13T21:05:11.519" v="16"/>
        <pc:sldMkLst>
          <pc:docMk/>
          <pc:sldMk cId="3582276487" sldId="392"/>
        </pc:sldMkLst>
      </pc:sldChg>
      <pc:sldChg chg="modSp">
        <pc:chgData name="Prange,Kelsey L" userId="S::klprange@ufl.edu::81a54b9e-900d-43e8-8160-f7dde5b9d543" providerId="AD" clId="Web-{40D1CFAA-5FBC-AD5D-7385-C401B7D73E54}" dt="2024-02-13T21:07:27.230" v="22" actId="20577"/>
        <pc:sldMkLst>
          <pc:docMk/>
          <pc:sldMk cId="3756889150" sldId="395"/>
        </pc:sldMkLst>
        <pc:spChg chg="mod">
          <ac:chgData name="Prange,Kelsey L" userId="S::klprange@ufl.edu::81a54b9e-900d-43e8-8160-f7dde5b9d543" providerId="AD" clId="Web-{40D1CFAA-5FBC-AD5D-7385-C401B7D73E54}" dt="2024-02-13T21:07:07.510" v="18" actId="20577"/>
          <ac:spMkLst>
            <pc:docMk/>
            <pc:sldMk cId="3756889150" sldId="395"/>
            <ac:spMk id="2" creationId="{934112EC-683C-4AB0-8770-E07B3F37BDD8}"/>
          </ac:spMkLst>
        </pc:spChg>
        <pc:spChg chg="mod">
          <ac:chgData name="Prange,Kelsey L" userId="S::klprange@ufl.edu::81a54b9e-900d-43e8-8160-f7dde5b9d543" providerId="AD" clId="Web-{40D1CFAA-5FBC-AD5D-7385-C401B7D73E54}" dt="2024-02-13T21:07:27.230" v="22" actId="20577"/>
          <ac:spMkLst>
            <pc:docMk/>
            <pc:sldMk cId="3756889150" sldId="395"/>
            <ac:spMk id="3" creationId="{28876A5C-BA9D-9BC3-F77C-F91B9D808CC3}"/>
          </ac:spMkLst>
        </pc:spChg>
        <pc:spChg chg="mod">
          <ac:chgData name="Prange,Kelsey L" userId="S::klprange@ufl.edu::81a54b9e-900d-43e8-8160-f7dde5b9d543" providerId="AD" clId="Web-{40D1CFAA-5FBC-AD5D-7385-C401B7D73E54}" dt="2024-02-13T21:02:40.524" v="9" actId="20577"/>
          <ac:spMkLst>
            <pc:docMk/>
            <pc:sldMk cId="3756889150" sldId="395"/>
            <ac:spMk id="4" creationId="{D98D8F28-8D2B-8858-CEC3-1B7005282EFF}"/>
          </ac:spMkLst>
        </pc:spChg>
      </pc:sldChg>
      <pc:sldChg chg="modSp">
        <pc:chgData name="Prange,Kelsey L" userId="S::klprange@ufl.edu::81a54b9e-900d-43e8-8160-f7dde5b9d543" providerId="AD" clId="Web-{40D1CFAA-5FBC-AD5D-7385-C401B7D73E54}" dt="2024-02-13T20:58:55.822" v="1"/>
        <pc:sldMkLst>
          <pc:docMk/>
          <pc:sldMk cId="2675459121" sldId="400"/>
        </pc:sldMkLst>
        <pc:graphicFrameChg chg="mod modGraphic">
          <ac:chgData name="Prange,Kelsey L" userId="S::klprange@ufl.edu::81a54b9e-900d-43e8-8160-f7dde5b9d543" providerId="AD" clId="Web-{40D1CFAA-5FBC-AD5D-7385-C401B7D73E54}" dt="2024-02-13T20:58:55.822" v="1"/>
          <ac:graphicFrameMkLst>
            <pc:docMk/>
            <pc:sldMk cId="2675459121" sldId="400"/>
            <ac:graphicFrameMk id="8" creationId="{DDEAE19A-945D-E4AA-12DB-59B0705DA548}"/>
          </ac:graphicFrameMkLst>
        </pc:graphicFrameChg>
      </pc:sldChg>
    </pc:docChg>
  </pc:docChgLst>
  <pc:docChgLst>
    <pc:chgData name="Prange,Kelsey L" userId="S::klprange@ufl.edu::81a54b9e-900d-43e8-8160-f7dde5b9d543" providerId="AD" clId="Web-{B99969A0-A70B-B1C3-3D88-F87D7CF872FC}"/>
    <pc:docChg chg="delSld modSld">
      <pc:chgData name="Prange,Kelsey L" userId="S::klprange@ufl.edu::81a54b9e-900d-43e8-8160-f7dde5b9d543" providerId="AD" clId="Web-{B99969A0-A70B-B1C3-3D88-F87D7CF872FC}" dt="2024-02-15T14:52:20.866" v="92"/>
      <pc:docMkLst>
        <pc:docMk/>
      </pc:docMkLst>
      <pc:sldChg chg="modSp">
        <pc:chgData name="Prange,Kelsey L" userId="S::klprange@ufl.edu::81a54b9e-900d-43e8-8160-f7dde5b9d543" providerId="AD" clId="Web-{B99969A0-A70B-B1C3-3D88-F87D7CF872FC}" dt="2024-02-15T13:10:13.760" v="28" actId="20577"/>
        <pc:sldMkLst>
          <pc:docMk/>
          <pc:sldMk cId="906620075" sldId="319"/>
        </pc:sldMkLst>
        <pc:spChg chg="mod">
          <ac:chgData name="Prange,Kelsey L" userId="S::klprange@ufl.edu::81a54b9e-900d-43e8-8160-f7dde5b9d543" providerId="AD" clId="Web-{B99969A0-A70B-B1C3-3D88-F87D7CF872FC}" dt="2024-02-15T13:10:13.760" v="28" actId="20577"/>
          <ac:spMkLst>
            <pc:docMk/>
            <pc:sldMk cId="906620075" sldId="319"/>
            <ac:spMk id="5" creationId="{825F4137-5B7E-B5F1-17B1-895A3B191EF1}"/>
          </ac:spMkLst>
        </pc:spChg>
      </pc:sldChg>
      <pc:sldChg chg="del">
        <pc:chgData name="Prange,Kelsey L" userId="S::klprange@ufl.edu::81a54b9e-900d-43e8-8160-f7dde5b9d543" providerId="AD" clId="Web-{B99969A0-A70B-B1C3-3D88-F87D7CF872FC}" dt="2024-02-15T13:29:19.147" v="29"/>
        <pc:sldMkLst>
          <pc:docMk/>
          <pc:sldMk cId="726152394" sldId="368"/>
        </pc:sldMkLst>
      </pc:sldChg>
      <pc:sldChg chg="modNotes">
        <pc:chgData name="Prange,Kelsey L" userId="S::klprange@ufl.edu::81a54b9e-900d-43e8-8160-f7dde5b9d543" providerId="AD" clId="Web-{B99969A0-A70B-B1C3-3D88-F87D7CF872FC}" dt="2024-02-15T14:52:20.866" v="92"/>
        <pc:sldMkLst>
          <pc:docMk/>
          <pc:sldMk cId="3150902460" sldId="370"/>
        </pc:sldMkLst>
      </pc:sldChg>
      <pc:sldChg chg="modSp">
        <pc:chgData name="Prange,Kelsey L" userId="S::klprange@ufl.edu::81a54b9e-900d-43e8-8160-f7dde5b9d543" providerId="AD" clId="Web-{B99969A0-A70B-B1C3-3D88-F87D7CF872FC}" dt="2024-02-15T14:02:34.708" v="32" actId="1076"/>
        <pc:sldMkLst>
          <pc:docMk/>
          <pc:sldMk cId="1546052178" sldId="371"/>
        </pc:sldMkLst>
        <pc:spChg chg="mod">
          <ac:chgData name="Prange,Kelsey L" userId="S::klprange@ufl.edu::81a54b9e-900d-43e8-8160-f7dde5b9d543" providerId="AD" clId="Web-{B99969A0-A70B-B1C3-3D88-F87D7CF872FC}" dt="2024-02-15T14:02:31.599" v="31" actId="1076"/>
          <ac:spMkLst>
            <pc:docMk/>
            <pc:sldMk cId="1546052178" sldId="371"/>
            <ac:spMk id="5" creationId="{9CCDEE50-3B4C-B640-28BB-2B30681F6678}"/>
          </ac:spMkLst>
        </pc:spChg>
        <pc:spChg chg="mod">
          <ac:chgData name="Prange,Kelsey L" userId="S::klprange@ufl.edu::81a54b9e-900d-43e8-8160-f7dde5b9d543" providerId="AD" clId="Web-{B99969A0-A70B-B1C3-3D88-F87D7CF872FC}" dt="2024-02-15T14:02:34.708" v="32" actId="1076"/>
          <ac:spMkLst>
            <pc:docMk/>
            <pc:sldMk cId="1546052178" sldId="371"/>
            <ac:spMk id="7" creationId="{DA5CD454-A41F-720A-B876-E2BD4971E0CB}"/>
          </ac:spMkLst>
        </pc:spChg>
      </pc:sldChg>
      <pc:sldChg chg="modSp">
        <pc:chgData name="Prange,Kelsey L" userId="S::klprange@ufl.edu::81a54b9e-900d-43e8-8160-f7dde5b9d543" providerId="AD" clId="Web-{B99969A0-A70B-B1C3-3D88-F87D7CF872FC}" dt="2024-02-15T14:16:01.378" v="55" actId="20577"/>
        <pc:sldMkLst>
          <pc:docMk/>
          <pc:sldMk cId="1593593730" sldId="373"/>
        </pc:sldMkLst>
        <pc:spChg chg="mod">
          <ac:chgData name="Prange,Kelsey L" userId="S::klprange@ufl.edu::81a54b9e-900d-43e8-8160-f7dde5b9d543" providerId="AD" clId="Web-{B99969A0-A70B-B1C3-3D88-F87D7CF872FC}" dt="2024-02-15T14:16:01.378" v="55" actId="20577"/>
          <ac:spMkLst>
            <pc:docMk/>
            <pc:sldMk cId="1593593730" sldId="373"/>
            <ac:spMk id="8" creationId="{D94CC9AC-1D28-9F3A-7967-72DA9AB67ADB}"/>
          </ac:spMkLst>
        </pc:spChg>
      </pc:sldChg>
      <pc:sldChg chg="modSp">
        <pc:chgData name="Prange,Kelsey L" userId="S::klprange@ufl.edu::81a54b9e-900d-43e8-8160-f7dde5b9d543" providerId="AD" clId="Web-{B99969A0-A70B-B1C3-3D88-F87D7CF872FC}" dt="2024-02-15T14:04:45.322" v="33" actId="1076"/>
        <pc:sldMkLst>
          <pc:docMk/>
          <pc:sldMk cId="322303278" sldId="375"/>
        </pc:sldMkLst>
        <pc:spChg chg="mod">
          <ac:chgData name="Prange,Kelsey L" userId="S::klprange@ufl.edu::81a54b9e-900d-43e8-8160-f7dde5b9d543" providerId="AD" clId="Web-{B99969A0-A70B-B1C3-3D88-F87D7CF872FC}" dt="2024-02-15T14:04:45.322" v="33" actId="1076"/>
          <ac:spMkLst>
            <pc:docMk/>
            <pc:sldMk cId="322303278" sldId="375"/>
            <ac:spMk id="10" creationId="{88F70314-0EE9-F684-E78B-8335D2F121C9}"/>
          </ac:spMkLst>
        </pc:spChg>
      </pc:sldChg>
      <pc:sldChg chg="modSp">
        <pc:chgData name="Prange,Kelsey L" userId="S::klprange@ufl.edu::81a54b9e-900d-43e8-8160-f7dde5b9d543" providerId="AD" clId="Web-{B99969A0-A70B-B1C3-3D88-F87D7CF872FC}" dt="2024-02-15T14:44:08.672" v="89" actId="20577"/>
        <pc:sldMkLst>
          <pc:docMk/>
          <pc:sldMk cId="695026511" sldId="383"/>
        </pc:sldMkLst>
        <pc:spChg chg="mod">
          <ac:chgData name="Prange,Kelsey L" userId="S::klprange@ufl.edu::81a54b9e-900d-43e8-8160-f7dde5b9d543" providerId="AD" clId="Web-{B99969A0-A70B-B1C3-3D88-F87D7CF872FC}" dt="2024-02-15T14:44:08.672" v="89" actId="20577"/>
          <ac:spMkLst>
            <pc:docMk/>
            <pc:sldMk cId="695026511" sldId="383"/>
            <ac:spMk id="8" creationId="{D94CC9AC-1D28-9F3A-7967-72DA9AB67ADB}"/>
          </ac:spMkLst>
        </pc:spChg>
      </pc:sldChg>
      <pc:sldChg chg="modSp">
        <pc:chgData name="Prange,Kelsey L" userId="S::klprange@ufl.edu::81a54b9e-900d-43e8-8160-f7dde5b9d543" providerId="AD" clId="Web-{B99969A0-A70B-B1C3-3D88-F87D7CF872FC}" dt="2024-02-15T14:45:27.518" v="91" actId="1076"/>
        <pc:sldMkLst>
          <pc:docMk/>
          <pc:sldMk cId="2082867316" sldId="384"/>
        </pc:sldMkLst>
        <pc:spChg chg="mod">
          <ac:chgData name="Prange,Kelsey L" userId="S::klprange@ufl.edu::81a54b9e-900d-43e8-8160-f7dde5b9d543" providerId="AD" clId="Web-{B99969A0-A70B-B1C3-3D88-F87D7CF872FC}" dt="2024-02-15T14:45:27.518" v="91" actId="1076"/>
          <ac:spMkLst>
            <pc:docMk/>
            <pc:sldMk cId="2082867316" sldId="384"/>
            <ac:spMk id="10" creationId="{D88C19E0-8BC4-0C98-7653-54D45351E4C0}"/>
          </ac:spMkLst>
        </pc:spChg>
      </pc:sldChg>
      <pc:sldChg chg="modSp">
        <pc:chgData name="Prange,Kelsey L" userId="S::klprange@ufl.edu::81a54b9e-900d-43e8-8160-f7dde5b9d543" providerId="AD" clId="Web-{B99969A0-A70B-B1C3-3D88-F87D7CF872FC}" dt="2024-02-15T14:19:40.604" v="56" actId="1076"/>
        <pc:sldMkLst>
          <pc:docMk/>
          <pc:sldMk cId="2675459121" sldId="400"/>
        </pc:sldMkLst>
        <pc:graphicFrameChg chg="mod">
          <ac:chgData name="Prange,Kelsey L" userId="S::klprange@ufl.edu::81a54b9e-900d-43e8-8160-f7dde5b9d543" providerId="AD" clId="Web-{B99969A0-A70B-B1C3-3D88-F87D7CF872FC}" dt="2024-02-15T14:19:40.604" v="56" actId="1076"/>
          <ac:graphicFrameMkLst>
            <pc:docMk/>
            <pc:sldMk cId="2675459121" sldId="400"/>
            <ac:graphicFrameMk id="8" creationId="{DDEAE19A-945D-E4AA-12DB-59B0705DA548}"/>
          </ac:graphicFrameMkLst>
        </pc:graphicFrameChg>
      </pc:sldChg>
      <pc:sldChg chg="modNotes">
        <pc:chgData name="Prange,Kelsey L" userId="S::klprange@ufl.edu::81a54b9e-900d-43e8-8160-f7dde5b9d543" providerId="AD" clId="Web-{B99969A0-A70B-B1C3-3D88-F87D7CF872FC}" dt="2024-02-15T13:42:13.478" v="30"/>
        <pc:sldMkLst>
          <pc:docMk/>
          <pc:sldMk cId="3437067842" sldId="403"/>
        </pc:sldMkLst>
      </pc:sldChg>
    </pc:docChg>
  </pc:docChgLst>
  <pc:docChgLst>
    <pc:chgData name="Nichols,Heather" userId="4984233e-51d2-4987-82bb-4f45001b417c" providerId="ADAL" clId="{3E52F59A-7EF2-497F-A2A3-A7B5CB2B8C59}"/>
    <pc:docChg chg="undo redo custSel addSld delSld modSld sldOrd addMainMaster delMainMaster">
      <pc:chgData name="Nichols,Heather" userId="4984233e-51d2-4987-82bb-4f45001b417c" providerId="ADAL" clId="{3E52F59A-7EF2-497F-A2A3-A7B5CB2B8C59}" dt="2024-02-15T14:08:34.075" v="1955"/>
      <pc:docMkLst>
        <pc:docMk/>
      </pc:docMkLst>
      <pc:sldChg chg="addSp modSp mod modNotesTx">
        <pc:chgData name="Nichols,Heather" userId="4984233e-51d2-4987-82bb-4f45001b417c" providerId="ADAL" clId="{3E52F59A-7EF2-497F-A2A3-A7B5CB2B8C59}" dt="2024-02-13T20:53:27.030" v="1828" actId="20577"/>
        <pc:sldMkLst>
          <pc:docMk/>
          <pc:sldMk cId="906620075" sldId="319"/>
        </pc:sldMkLst>
        <pc:spChg chg="mod">
          <ac:chgData name="Nichols,Heather" userId="4984233e-51d2-4987-82bb-4f45001b417c" providerId="ADAL" clId="{3E52F59A-7EF2-497F-A2A3-A7B5CB2B8C59}" dt="2024-02-12T19:08:01.352" v="271" actId="255"/>
          <ac:spMkLst>
            <pc:docMk/>
            <pc:sldMk cId="906620075" sldId="319"/>
            <ac:spMk id="7" creationId="{46B08590-C0D6-47FA-48C1-9296AD2669FB}"/>
          </ac:spMkLst>
        </pc:spChg>
        <pc:picChg chg="add mod ord">
          <ac:chgData name="Nichols,Heather" userId="4984233e-51d2-4987-82bb-4f45001b417c" providerId="ADAL" clId="{3E52F59A-7EF2-497F-A2A3-A7B5CB2B8C59}" dt="2024-02-12T16:24:15.733" v="102" actId="166"/>
          <ac:picMkLst>
            <pc:docMk/>
            <pc:sldMk cId="906620075" sldId="319"/>
            <ac:picMk id="6" creationId="{F957FFB1-49C1-3070-4A35-68C2953316A7}"/>
          </ac:picMkLst>
        </pc:picChg>
      </pc:sldChg>
      <pc:sldChg chg="add del">
        <pc:chgData name="Nichols,Heather" userId="4984233e-51d2-4987-82bb-4f45001b417c" providerId="ADAL" clId="{3E52F59A-7EF2-497F-A2A3-A7B5CB2B8C59}" dt="2024-02-13T21:10:40.890" v="1880" actId="47"/>
        <pc:sldMkLst>
          <pc:docMk/>
          <pc:sldMk cId="2319836883" sldId="321"/>
        </pc:sldMkLst>
      </pc:sldChg>
      <pc:sldChg chg="addSp delSp modSp del mod ord">
        <pc:chgData name="Nichols,Heather" userId="4984233e-51d2-4987-82bb-4f45001b417c" providerId="ADAL" clId="{3E52F59A-7EF2-497F-A2A3-A7B5CB2B8C59}" dt="2024-02-13T21:09:21.348" v="1872" actId="47"/>
        <pc:sldMkLst>
          <pc:docMk/>
          <pc:sldMk cId="3483500368" sldId="345"/>
        </pc:sldMkLst>
        <pc:spChg chg="mod">
          <ac:chgData name="Nichols,Heather" userId="4984233e-51d2-4987-82bb-4f45001b417c" providerId="ADAL" clId="{3E52F59A-7EF2-497F-A2A3-A7B5CB2B8C59}" dt="2024-02-12T19:54:59.505" v="1080" actId="20577"/>
          <ac:spMkLst>
            <pc:docMk/>
            <pc:sldMk cId="3483500368" sldId="345"/>
            <ac:spMk id="3" creationId="{00000000-0000-0000-0000-000000000000}"/>
          </ac:spMkLst>
        </pc:spChg>
        <pc:spChg chg="add mod">
          <ac:chgData name="Nichols,Heather" userId="4984233e-51d2-4987-82bb-4f45001b417c" providerId="ADAL" clId="{3E52F59A-7EF2-497F-A2A3-A7B5CB2B8C59}" dt="2024-02-13T17:06:34.605" v="1823" actId="20577"/>
          <ac:spMkLst>
            <pc:docMk/>
            <pc:sldMk cId="3483500368" sldId="345"/>
            <ac:spMk id="11" creationId="{732FA5D8-63E2-410E-C528-2783D8B9EF82}"/>
          </ac:spMkLst>
        </pc:spChg>
        <pc:picChg chg="mod">
          <ac:chgData name="Nichols,Heather" userId="4984233e-51d2-4987-82bb-4f45001b417c" providerId="ADAL" clId="{3E52F59A-7EF2-497F-A2A3-A7B5CB2B8C59}" dt="2024-02-12T19:55:36.813" v="1089" actId="1076"/>
          <ac:picMkLst>
            <pc:docMk/>
            <pc:sldMk cId="3483500368" sldId="345"/>
            <ac:picMk id="5" creationId="{7B106556-810E-FF88-9CBF-360E8C0B22AD}"/>
          </ac:picMkLst>
        </pc:picChg>
        <pc:picChg chg="del">
          <ac:chgData name="Nichols,Heather" userId="4984233e-51d2-4987-82bb-4f45001b417c" providerId="ADAL" clId="{3E52F59A-7EF2-497F-A2A3-A7B5CB2B8C59}" dt="2024-02-12T19:55:08.257" v="1081" actId="21"/>
          <ac:picMkLst>
            <pc:docMk/>
            <pc:sldMk cId="3483500368" sldId="345"/>
            <ac:picMk id="7" creationId="{3556E202-BA10-B05B-E374-EFF97642F645}"/>
          </ac:picMkLst>
        </pc:picChg>
      </pc:sldChg>
      <pc:sldChg chg="addSp delSp modSp mod">
        <pc:chgData name="Nichols,Heather" userId="4984233e-51d2-4987-82bb-4f45001b417c" providerId="ADAL" clId="{3E52F59A-7EF2-497F-A2A3-A7B5CB2B8C59}" dt="2024-02-12T19:55:27.105" v="1087"/>
        <pc:sldMkLst>
          <pc:docMk/>
          <pc:sldMk cId="1265758771" sldId="346"/>
        </pc:sldMkLst>
        <pc:spChg chg="del mod">
          <ac:chgData name="Nichols,Heather" userId="4984233e-51d2-4987-82bb-4f45001b417c" providerId="ADAL" clId="{3E52F59A-7EF2-497F-A2A3-A7B5CB2B8C59}" dt="2024-02-12T19:55:27.105" v="1087"/>
          <ac:spMkLst>
            <pc:docMk/>
            <pc:sldMk cId="1265758771" sldId="346"/>
            <ac:spMk id="2" creationId="{F2FE7448-5D71-B30E-20EB-D48B0D94C511}"/>
          </ac:spMkLst>
        </pc:spChg>
        <pc:spChg chg="mod">
          <ac:chgData name="Nichols,Heather" userId="4984233e-51d2-4987-82bb-4f45001b417c" providerId="ADAL" clId="{3E52F59A-7EF2-497F-A2A3-A7B5CB2B8C59}" dt="2024-02-12T19:55:16.345" v="1083" actId="6549"/>
          <ac:spMkLst>
            <pc:docMk/>
            <pc:sldMk cId="1265758771" sldId="346"/>
            <ac:spMk id="3" creationId="{00000000-0000-0000-0000-000000000000}"/>
          </ac:spMkLst>
        </pc:spChg>
        <pc:picChg chg="add mod">
          <ac:chgData name="Nichols,Heather" userId="4984233e-51d2-4987-82bb-4f45001b417c" providerId="ADAL" clId="{3E52F59A-7EF2-497F-A2A3-A7B5CB2B8C59}" dt="2024-02-12T19:55:19.267" v="1084" actId="1076"/>
          <ac:picMkLst>
            <pc:docMk/>
            <pc:sldMk cId="1265758771" sldId="346"/>
            <ac:picMk id="6" creationId="{A7C2B6A8-0AC4-A651-DDB7-253EF9FDDC30}"/>
          </ac:picMkLst>
        </pc:picChg>
      </pc:sldChg>
      <pc:sldChg chg="delSp modSp mod">
        <pc:chgData name="Nichols,Heather" userId="4984233e-51d2-4987-82bb-4f45001b417c" providerId="ADAL" clId="{3E52F59A-7EF2-497F-A2A3-A7B5CB2B8C59}" dt="2024-02-12T19:41:49.618" v="802" actId="478"/>
        <pc:sldMkLst>
          <pc:docMk/>
          <pc:sldMk cId="533961531" sldId="356"/>
        </pc:sldMkLst>
        <pc:spChg chg="mod">
          <ac:chgData name="Nichols,Heather" userId="4984233e-51d2-4987-82bb-4f45001b417c" providerId="ADAL" clId="{3E52F59A-7EF2-497F-A2A3-A7B5CB2B8C59}" dt="2024-02-12T19:41:47.134" v="801" actId="6549"/>
          <ac:spMkLst>
            <pc:docMk/>
            <pc:sldMk cId="533961531" sldId="356"/>
            <ac:spMk id="3" creationId="{00000000-0000-0000-0000-000000000000}"/>
          </ac:spMkLst>
        </pc:spChg>
        <pc:spChg chg="mod">
          <ac:chgData name="Nichols,Heather" userId="4984233e-51d2-4987-82bb-4f45001b417c" providerId="ADAL" clId="{3E52F59A-7EF2-497F-A2A3-A7B5CB2B8C59}" dt="2024-02-12T15:11:18.236" v="38" actId="6549"/>
          <ac:spMkLst>
            <pc:docMk/>
            <pc:sldMk cId="533961531" sldId="356"/>
            <ac:spMk id="9" creationId="{FAD8A46C-2E9D-8598-4F05-5730AF690AA6}"/>
          </ac:spMkLst>
        </pc:spChg>
        <pc:picChg chg="del">
          <ac:chgData name="Nichols,Heather" userId="4984233e-51d2-4987-82bb-4f45001b417c" providerId="ADAL" clId="{3E52F59A-7EF2-497F-A2A3-A7B5CB2B8C59}" dt="2024-02-12T19:41:49.618" v="802" actId="478"/>
          <ac:picMkLst>
            <pc:docMk/>
            <pc:sldMk cId="533961531" sldId="356"/>
            <ac:picMk id="1026" creationId="{7AB9A21A-4A5D-300D-31CA-B8D042CF318D}"/>
          </ac:picMkLst>
        </pc:picChg>
      </pc:sldChg>
      <pc:sldChg chg="del">
        <pc:chgData name="Nichols,Heather" userId="4984233e-51d2-4987-82bb-4f45001b417c" providerId="ADAL" clId="{3E52F59A-7EF2-497F-A2A3-A7B5CB2B8C59}" dt="2024-02-12T19:54:15.047" v="1067" actId="47"/>
        <pc:sldMkLst>
          <pc:docMk/>
          <pc:sldMk cId="2051410109" sldId="357"/>
        </pc:sldMkLst>
      </pc:sldChg>
      <pc:sldChg chg="modSp del mod">
        <pc:chgData name="Nichols,Heather" userId="4984233e-51d2-4987-82bb-4f45001b417c" providerId="ADAL" clId="{3E52F59A-7EF2-497F-A2A3-A7B5CB2B8C59}" dt="2024-02-13T21:08:20.433" v="1866" actId="47"/>
        <pc:sldMkLst>
          <pc:docMk/>
          <pc:sldMk cId="2468868392" sldId="358"/>
        </pc:sldMkLst>
        <pc:spChg chg="mod">
          <ac:chgData name="Nichols,Heather" userId="4984233e-51d2-4987-82bb-4f45001b417c" providerId="ADAL" clId="{3E52F59A-7EF2-497F-A2A3-A7B5CB2B8C59}" dt="2024-02-12T19:36:39.792" v="753" actId="6549"/>
          <ac:spMkLst>
            <pc:docMk/>
            <pc:sldMk cId="2468868392" sldId="358"/>
            <ac:spMk id="3" creationId="{00000000-0000-0000-0000-000000000000}"/>
          </ac:spMkLst>
        </pc:spChg>
      </pc:sldChg>
      <pc:sldChg chg="del">
        <pc:chgData name="Nichols,Heather" userId="4984233e-51d2-4987-82bb-4f45001b417c" providerId="ADAL" clId="{3E52F59A-7EF2-497F-A2A3-A7B5CB2B8C59}" dt="2024-02-12T19:18:40.529" v="563" actId="47"/>
        <pc:sldMkLst>
          <pc:docMk/>
          <pc:sldMk cId="3929292759" sldId="362"/>
        </pc:sldMkLst>
      </pc:sldChg>
      <pc:sldChg chg="del">
        <pc:chgData name="Nichols,Heather" userId="4984233e-51d2-4987-82bb-4f45001b417c" providerId="ADAL" clId="{3E52F59A-7EF2-497F-A2A3-A7B5CB2B8C59}" dt="2024-02-13T21:08:21.865" v="1867" actId="47"/>
        <pc:sldMkLst>
          <pc:docMk/>
          <pc:sldMk cId="864752033" sldId="363"/>
        </pc:sldMkLst>
      </pc:sldChg>
      <pc:sldChg chg="del">
        <pc:chgData name="Nichols,Heather" userId="4984233e-51d2-4987-82bb-4f45001b417c" providerId="ADAL" clId="{3E52F59A-7EF2-497F-A2A3-A7B5CB2B8C59}" dt="2024-02-12T19:35:44.531" v="752" actId="47"/>
        <pc:sldMkLst>
          <pc:docMk/>
          <pc:sldMk cId="3839675051" sldId="364"/>
        </pc:sldMkLst>
      </pc:sldChg>
      <pc:sldChg chg="del">
        <pc:chgData name="Nichols,Heather" userId="4984233e-51d2-4987-82bb-4f45001b417c" providerId="ADAL" clId="{3E52F59A-7EF2-497F-A2A3-A7B5CB2B8C59}" dt="2024-02-13T21:11:35.856" v="1881" actId="47"/>
        <pc:sldMkLst>
          <pc:docMk/>
          <pc:sldMk cId="1320489073" sldId="366"/>
        </pc:sldMkLst>
      </pc:sldChg>
      <pc:sldChg chg="addSp delSp modSp add del mod">
        <pc:chgData name="Nichols,Heather" userId="4984233e-51d2-4987-82bb-4f45001b417c" providerId="ADAL" clId="{3E52F59A-7EF2-497F-A2A3-A7B5CB2B8C59}" dt="2024-02-13T21:16:04.100" v="1897" actId="1076"/>
        <pc:sldMkLst>
          <pc:docMk/>
          <pc:sldMk cId="726152394" sldId="368"/>
        </pc:sldMkLst>
        <pc:spChg chg="add del mod">
          <ac:chgData name="Nichols,Heather" userId="4984233e-51d2-4987-82bb-4f45001b417c" providerId="ADAL" clId="{3E52F59A-7EF2-497F-A2A3-A7B5CB2B8C59}" dt="2024-02-13T21:14:15.460" v="1890" actId="478"/>
          <ac:spMkLst>
            <pc:docMk/>
            <pc:sldMk cId="726152394" sldId="368"/>
            <ac:spMk id="5" creationId="{0BCEC71D-53CB-C67B-C6A4-7515D95E487B}"/>
          </ac:spMkLst>
        </pc:spChg>
        <pc:spChg chg="del">
          <ac:chgData name="Nichols,Heather" userId="4984233e-51d2-4987-82bb-4f45001b417c" providerId="ADAL" clId="{3E52F59A-7EF2-497F-A2A3-A7B5CB2B8C59}" dt="2024-02-13T21:14:17.659" v="1891" actId="478"/>
          <ac:spMkLst>
            <pc:docMk/>
            <pc:sldMk cId="726152394" sldId="368"/>
            <ac:spMk id="11" creationId="{6DFFA5F3-94C7-EF35-4C5C-3E39CF17F075}"/>
          </ac:spMkLst>
        </pc:spChg>
        <pc:grpChg chg="mod">
          <ac:chgData name="Nichols,Heather" userId="4984233e-51d2-4987-82bb-4f45001b417c" providerId="ADAL" clId="{3E52F59A-7EF2-497F-A2A3-A7B5CB2B8C59}" dt="2024-02-13T21:15:57.321" v="1896" actId="1076"/>
          <ac:grpSpMkLst>
            <pc:docMk/>
            <pc:sldMk cId="726152394" sldId="368"/>
            <ac:grpSpMk id="18" creationId="{F7032E8D-07A6-079A-0319-E1A9CE2DEAC7}"/>
          </ac:grpSpMkLst>
        </pc:grpChg>
        <pc:picChg chg="add mod">
          <ac:chgData name="Nichols,Heather" userId="4984233e-51d2-4987-82bb-4f45001b417c" providerId="ADAL" clId="{3E52F59A-7EF2-497F-A2A3-A7B5CB2B8C59}" dt="2024-02-13T21:16:04.100" v="1897" actId="1076"/>
          <ac:picMkLst>
            <pc:docMk/>
            <pc:sldMk cId="726152394" sldId="368"/>
            <ac:picMk id="9" creationId="{283D4314-E0C6-F168-B97B-E376E8824EBF}"/>
          </ac:picMkLst>
        </pc:picChg>
      </pc:sldChg>
      <pc:sldChg chg="delSp modSp add mod">
        <pc:chgData name="Nichols,Heather" userId="4984233e-51d2-4987-82bb-4f45001b417c" providerId="ADAL" clId="{3E52F59A-7EF2-497F-A2A3-A7B5CB2B8C59}" dt="2024-02-12T19:41:42.358" v="800" actId="6549"/>
        <pc:sldMkLst>
          <pc:docMk/>
          <pc:sldMk cId="2955065115" sldId="369"/>
        </pc:sldMkLst>
        <pc:spChg chg="mod">
          <ac:chgData name="Nichols,Heather" userId="4984233e-51d2-4987-82bb-4f45001b417c" providerId="ADAL" clId="{3E52F59A-7EF2-497F-A2A3-A7B5CB2B8C59}" dt="2024-02-12T19:41:42.358" v="800" actId="6549"/>
          <ac:spMkLst>
            <pc:docMk/>
            <pc:sldMk cId="2955065115" sldId="369"/>
            <ac:spMk id="3" creationId="{00000000-0000-0000-0000-000000000000}"/>
          </ac:spMkLst>
        </pc:spChg>
        <pc:spChg chg="mod">
          <ac:chgData name="Nichols,Heather" userId="4984233e-51d2-4987-82bb-4f45001b417c" providerId="ADAL" clId="{3E52F59A-7EF2-497F-A2A3-A7B5CB2B8C59}" dt="2024-02-12T15:11:59.568" v="39" actId="6549"/>
          <ac:spMkLst>
            <pc:docMk/>
            <pc:sldMk cId="2955065115" sldId="369"/>
            <ac:spMk id="9" creationId="{FAD8A46C-2E9D-8598-4F05-5730AF690AA6}"/>
          </ac:spMkLst>
        </pc:spChg>
        <pc:picChg chg="del">
          <ac:chgData name="Nichols,Heather" userId="4984233e-51d2-4987-82bb-4f45001b417c" providerId="ADAL" clId="{3E52F59A-7EF2-497F-A2A3-A7B5CB2B8C59}" dt="2024-02-12T19:41:38.010" v="799" actId="478"/>
          <ac:picMkLst>
            <pc:docMk/>
            <pc:sldMk cId="2955065115" sldId="369"/>
            <ac:picMk id="1026" creationId="{7AB9A21A-4A5D-300D-31CA-B8D042CF318D}"/>
          </ac:picMkLst>
        </pc:picChg>
      </pc:sldChg>
      <pc:sldChg chg="addSp delSp modSp add mod ord">
        <pc:chgData name="Nichols,Heather" userId="4984233e-51d2-4987-82bb-4f45001b417c" providerId="ADAL" clId="{3E52F59A-7EF2-497F-A2A3-A7B5CB2B8C59}" dt="2024-02-15T14:08:34.075" v="1955"/>
        <pc:sldMkLst>
          <pc:docMk/>
          <pc:sldMk cId="3150902460" sldId="370"/>
        </pc:sldMkLst>
        <pc:spChg chg="mod">
          <ac:chgData name="Nichols,Heather" userId="4984233e-51d2-4987-82bb-4f45001b417c" providerId="ADAL" clId="{3E52F59A-7EF2-497F-A2A3-A7B5CB2B8C59}" dt="2024-02-12T19:41:20.891" v="797" actId="20577"/>
          <ac:spMkLst>
            <pc:docMk/>
            <pc:sldMk cId="3150902460" sldId="370"/>
            <ac:spMk id="3" creationId="{00000000-0000-0000-0000-000000000000}"/>
          </ac:spMkLst>
        </pc:spChg>
        <pc:spChg chg="del">
          <ac:chgData name="Nichols,Heather" userId="4984233e-51d2-4987-82bb-4f45001b417c" providerId="ADAL" clId="{3E52F59A-7EF2-497F-A2A3-A7B5CB2B8C59}" dt="2024-02-15T14:08:31.734" v="1954" actId="478"/>
          <ac:spMkLst>
            <pc:docMk/>
            <pc:sldMk cId="3150902460" sldId="370"/>
            <ac:spMk id="4" creationId="{EC56DD8E-E99F-551E-3EC6-8488FAF81101}"/>
          </ac:spMkLst>
        </pc:spChg>
        <pc:spChg chg="add mod">
          <ac:chgData name="Nichols,Heather" userId="4984233e-51d2-4987-82bb-4f45001b417c" providerId="ADAL" clId="{3E52F59A-7EF2-497F-A2A3-A7B5CB2B8C59}" dt="2024-02-15T14:08:34.075" v="1955"/>
          <ac:spMkLst>
            <pc:docMk/>
            <pc:sldMk cId="3150902460" sldId="370"/>
            <ac:spMk id="5" creationId="{E2DABA9A-9CBB-FF3E-AAAB-39FA7448B836}"/>
          </ac:spMkLst>
        </pc:spChg>
        <pc:spChg chg="add mod">
          <ac:chgData name="Nichols,Heather" userId="4984233e-51d2-4987-82bb-4f45001b417c" providerId="ADAL" clId="{3E52F59A-7EF2-497F-A2A3-A7B5CB2B8C59}" dt="2024-02-15T14:08:34.075" v="1955"/>
          <ac:spMkLst>
            <pc:docMk/>
            <pc:sldMk cId="3150902460" sldId="370"/>
            <ac:spMk id="6" creationId="{D76171B5-08C7-7C18-D031-49F76019AB7C}"/>
          </ac:spMkLst>
        </pc:spChg>
        <pc:spChg chg="mod">
          <ac:chgData name="Nichols,Heather" userId="4984233e-51d2-4987-82bb-4f45001b417c" providerId="ADAL" clId="{3E52F59A-7EF2-497F-A2A3-A7B5CB2B8C59}" dt="2024-02-13T21:04:55.636" v="1863" actId="113"/>
          <ac:spMkLst>
            <pc:docMk/>
            <pc:sldMk cId="3150902460" sldId="370"/>
            <ac:spMk id="7" creationId="{26140A84-F7A6-C095-948D-606C45C189D9}"/>
          </ac:spMkLst>
        </pc:spChg>
        <pc:spChg chg="mod">
          <ac:chgData name="Nichols,Heather" userId="4984233e-51d2-4987-82bb-4f45001b417c" providerId="ADAL" clId="{3E52F59A-7EF2-497F-A2A3-A7B5CB2B8C59}" dt="2024-02-12T19:44:34.394" v="864" actId="1076"/>
          <ac:spMkLst>
            <pc:docMk/>
            <pc:sldMk cId="3150902460" sldId="370"/>
            <ac:spMk id="9" creationId="{FAD8A46C-2E9D-8598-4F05-5730AF690AA6}"/>
          </ac:spMkLst>
        </pc:spChg>
        <pc:spChg chg="add mod">
          <ac:chgData name="Nichols,Heather" userId="4984233e-51d2-4987-82bb-4f45001b417c" providerId="ADAL" clId="{3E52F59A-7EF2-497F-A2A3-A7B5CB2B8C59}" dt="2024-02-12T19:43:46.887" v="831" actId="14100"/>
          <ac:spMkLst>
            <pc:docMk/>
            <pc:sldMk cId="3150902460" sldId="370"/>
            <ac:spMk id="10" creationId="{41D20B87-ADCA-79B7-2413-787DD2AA1326}"/>
          </ac:spMkLst>
        </pc:spChg>
        <pc:spChg chg="add mod">
          <ac:chgData name="Nichols,Heather" userId="4984233e-51d2-4987-82bb-4f45001b417c" providerId="ADAL" clId="{3E52F59A-7EF2-497F-A2A3-A7B5CB2B8C59}" dt="2024-02-12T19:43:28.182" v="827" actId="14100"/>
          <ac:spMkLst>
            <pc:docMk/>
            <pc:sldMk cId="3150902460" sldId="370"/>
            <ac:spMk id="11" creationId="{E93CA6E9-1F5C-8E47-B780-8E89B311B292}"/>
          </ac:spMkLst>
        </pc:spChg>
        <pc:picChg chg="add mod">
          <ac:chgData name="Nichols,Heather" userId="4984233e-51d2-4987-82bb-4f45001b417c" providerId="ADAL" clId="{3E52F59A-7EF2-497F-A2A3-A7B5CB2B8C59}" dt="2024-02-12T19:41:25.855" v="798" actId="1440"/>
          <ac:picMkLst>
            <pc:docMk/>
            <pc:sldMk cId="3150902460" sldId="370"/>
            <ac:picMk id="6" creationId="{915C0C8D-BDD2-6F55-E602-F23AB5484C07}"/>
          </ac:picMkLst>
        </pc:picChg>
        <pc:picChg chg="add del mod">
          <ac:chgData name="Nichols,Heather" userId="4984233e-51d2-4987-82bb-4f45001b417c" providerId="ADAL" clId="{3E52F59A-7EF2-497F-A2A3-A7B5CB2B8C59}" dt="2024-02-12T19:42:55.210" v="816" actId="478"/>
          <ac:picMkLst>
            <pc:docMk/>
            <pc:sldMk cId="3150902460" sldId="370"/>
            <ac:picMk id="7" creationId="{D721E298-FC08-A3C7-8735-95D058A4BF43}"/>
          </ac:picMkLst>
        </pc:picChg>
        <pc:picChg chg="del mod">
          <ac:chgData name="Nichols,Heather" userId="4984233e-51d2-4987-82bb-4f45001b417c" providerId="ADAL" clId="{3E52F59A-7EF2-497F-A2A3-A7B5CB2B8C59}" dt="2024-02-12T19:39:52.124" v="774" actId="478"/>
          <ac:picMkLst>
            <pc:docMk/>
            <pc:sldMk cId="3150902460" sldId="370"/>
            <ac:picMk id="1026" creationId="{7AB9A21A-4A5D-300D-31CA-B8D042CF318D}"/>
          </ac:picMkLst>
        </pc:picChg>
      </pc:sldChg>
      <pc:sldChg chg="add">
        <pc:chgData name="Nichols,Heather" userId="4984233e-51d2-4987-82bb-4f45001b417c" providerId="ADAL" clId="{3E52F59A-7EF2-497F-A2A3-A7B5CB2B8C59}" dt="2024-02-12T15:13:57.143" v="44"/>
        <pc:sldMkLst>
          <pc:docMk/>
          <pc:sldMk cId="1546052178" sldId="371"/>
        </pc:sldMkLst>
      </pc:sldChg>
      <pc:sldChg chg="addSp delSp modSp mod modNotesTx">
        <pc:chgData name="Nichols,Heather" userId="4984233e-51d2-4987-82bb-4f45001b417c" providerId="ADAL" clId="{3E52F59A-7EF2-497F-A2A3-A7B5CB2B8C59}" dt="2024-02-15T14:05:21.642" v="1898" actId="1076"/>
        <pc:sldMkLst>
          <pc:docMk/>
          <pc:sldMk cId="1003200721" sldId="372"/>
        </pc:sldMkLst>
        <pc:spChg chg="mod">
          <ac:chgData name="Nichols,Heather" userId="4984233e-51d2-4987-82bb-4f45001b417c" providerId="ADAL" clId="{3E52F59A-7EF2-497F-A2A3-A7B5CB2B8C59}" dt="2024-02-15T14:05:21.642" v="1898" actId="1076"/>
          <ac:spMkLst>
            <pc:docMk/>
            <pc:sldMk cId="1003200721" sldId="372"/>
            <ac:spMk id="2" creationId="{8661F127-6A27-328E-886A-0CB092CC1B9A}"/>
          </ac:spMkLst>
        </pc:spChg>
        <pc:spChg chg="add del mod">
          <ac:chgData name="Nichols,Heather" userId="4984233e-51d2-4987-82bb-4f45001b417c" providerId="ADAL" clId="{3E52F59A-7EF2-497F-A2A3-A7B5CB2B8C59}" dt="2024-02-12T16:04:24.917" v="61" actId="21"/>
          <ac:spMkLst>
            <pc:docMk/>
            <pc:sldMk cId="1003200721" sldId="372"/>
            <ac:spMk id="10" creationId="{29FB4365-3DE2-0F29-A805-1316C104A959}"/>
          </ac:spMkLst>
        </pc:spChg>
        <pc:picChg chg="add del mod">
          <ac:chgData name="Nichols,Heather" userId="4984233e-51d2-4987-82bb-4f45001b417c" providerId="ADAL" clId="{3E52F59A-7EF2-497F-A2A3-A7B5CB2B8C59}" dt="2024-02-12T16:04:24.917" v="61" actId="21"/>
          <ac:picMkLst>
            <pc:docMk/>
            <pc:sldMk cId="1003200721" sldId="372"/>
            <ac:picMk id="9" creationId="{2963E98C-095A-948F-3F8A-BD8BF6A968E9}"/>
          </ac:picMkLst>
        </pc:picChg>
        <pc:picChg chg="add del mod">
          <ac:chgData name="Nichols,Heather" userId="4984233e-51d2-4987-82bb-4f45001b417c" providerId="ADAL" clId="{3E52F59A-7EF2-497F-A2A3-A7B5CB2B8C59}" dt="2024-02-12T16:08:03.034" v="73" actId="478"/>
          <ac:picMkLst>
            <pc:docMk/>
            <pc:sldMk cId="1003200721" sldId="372"/>
            <ac:picMk id="12" creationId="{757CFEE7-B150-A5A1-6C5F-4F0CBCFB282A}"/>
          </ac:picMkLst>
        </pc:picChg>
        <pc:picChg chg="add del mod">
          <ac:chgData name="Nichols,Heather" userId="4984233e-51d2-4987-82bb-4f45001b417c" providerId="ADAL" clId="{3E52F59A-7EF2-497F-A2A3-A7B5CB2B8C59}" dt="2024-02-12T16:08:52.328" v="74" actId="478"/>
          <ac:picMkLst>
            <pc:docMk/>
            <pc:sldMk cId="1003200721" sldId="372"/>
            <ac:picMk id="14" creationId="{D6961B82-9447-6C66-083D-17382E1A0B9F}"/>
          </ac:picMkLst>
        </pc:picChg>
        <pc:picChg chg="add mod">
          <ac:chgData name="Nichols,Heather" userId="4984233e-51d2-4987-82bb-4f45001b417c" providerId="ADAL" clId="{3E52F59A-7EF2-497F-A2A3-A7B5CB2B8C59}" dt="2024-02-13T20:53:57.454" v="1831" actId="1076"/>
          <ac:picMkLst>
            <pc:docMk/>
            <pc:sldMk cId="1003200721" sldId="372"/>
            <ac:picMk id="16" creationId="{063A689B-9653-3FD4-69C1-A0D90CB15768}"/>
          </ac:picMkLst>
        </pc:picChg>
      </pc:sldChg>
      <pc:sldChg chg="addSp delSp modSp mod modNotesTx">
        <pc:chgData name="Nichols,Heather" userId="4984233e-51d2-4987-82bb-4f45001b417c" providerId="ADAL" clId="{3E52F59A-7EF2-497F-A2A3-A7B5CB2B8C59}" dt="2024-02-15T14:06:10.167" v="1910"/>
        <pc:sldMkLst>
          <pc:docMk/>
          <pc:sldMk cId="1593593730" sldId="373"/>
        </pc:sldMkLst>
        <pc:spChg chg="del">
          <ac:chgData name="Nichols,Heather" userId="4984233e-51d2-4987-82bb-4f45001b417c" providerId="ADAL" clId="{3E52F59A-7EF2-497F-A2A3-A7B5CB2B8C59}" dt="2024-02-15T14:06:09.225" v="1909" actId="478"/>
          <ac:spMkLst>
            <pc:docMk/>
            <pc:sldMk cId="1593593730" sldId="373"/>
            <ac:spMk id="2" creationId="{8661F127-6A27-328E-886A-0CB092CC1B9A}"/>
          </ac:spMkLst>
        </pc:spChg>
        <pc:spChg chg="add mod">
          <ac:chgData name="Nichols,Heather" userId="4984233e-51d2-4987-82bb-4f45001b417c" providerId="ADAL" clId="{3E52F59A-7EF2-497F-A2A3-A7B5CB2B8C59}" dt="2024-02-15T14:06:10.167" v="1910"/>
          <ac:spMkLst>
            <pc:docMk/>
            <pc:sldMk cId="1593593730" sldId="373"/>
            <ac:spMk id="4" creationId="{D548CDFC-1971-7AA7-0798-8F03514F215D}"/>
          </ac:spMkLst>
        </pc:spChg>
        <pc:spChg chg="del">
          <ac:chgData name="Nichols,Heather" userId="4984233e-51d2-4987-82bb-4f45001b417c" providerId="ADAL" clId="{3E52F59A-7EF2-497F-A2A3-A7B5CB2B8C59}" dt="2024-02-15T14:06:06.981" v="1908" actId="478"/>
          <ac:spMkLst>
            <pc:docMk/>
            <pc:sldMk cId="1593593730" sldId="373"/>
            <ac:spMk id="5" creationId="{825F4137-5B7E-B5F1-17B1-895A3B191EF1}"/>
          </ac:spMkLst>
        </pc:spChg>
        <pc:spChg chg="add mod">
          <ac:chgData name="Nichols,Heather" userId="4984233e-51d2-4987-82bb-4f45001b417c" providerId="ADAL" clId="{3E52F59A-7EF2-497F-A2A3-A7B5CB2B8C59}" dt="2024-02-15T14:06:10.167" v="1910"/>
          <ac:spMkLst>
            <pc:docMk/>
            <pc:sldMk cId="1593593730" sldId="373"/>
            <ac:spMk id="6" creationId="{5E78EBA4-FE54-B4D9-9D94-DB1FE9CE1477}"/>
          </ac:spMkLst>
        </pc:spChg>
        <pc:spChg chg="add mod">
          <ac:chgData name="Nichols,Heather" userId="4984233e-51d2-4987-82bb-4f45001b417c" providerId="ADAL" clId="{3E52F59A-7EF2-497F-A2A3-A7B5CB2B8C59}" dt="2024-02-13T16:52:56.887" v="1427" actId="14100"/>
          <ac:spMkLst>
            <pc:docMk/>
            <pc:sldMk cId="1593593730" sldId="373"/>
            <ac:spMk id="7" creationId="{EC79F9D3-5C20-CF18-5E56-5AB6DD4E8791}"/>
          </ac:spMkLst>
        </pc:spChg>
        <pc:spChg chg="mod">
          <ac:chgData name="Nichols,Heather" userId="4984233e-51d2-4987-82bb-4f45001b417c" providerId="ADAL" clId="{3E52F59A-7EF2-497F-A2A3-A7B5CB2B8C59}" dt="2024-02-13T16:52:23.147" v="1421" actId="1076"/>
          <ac:spMkLst>
            <pc:docMk/>
            <pc:sldMk cId="1593593730" sldId="373"/>
            <ac:spMk id="8" creationId="{D94CC9AC-1D28-9F3A-7967-72DA9AB67ADB}"/>
          </ac:spMkLst>
        </pc:spChg>
        <pc:picChg chg="mod">
          <ac:chgData name="Nichols,Heather" userId="4984233e-51d2-4987-82bb-4f45001b417c" providerId="ADAL" clId="{3E52F59A-7EF2-497F-A2A3-A7B5CB2B8C59}" dt="2024-02-13T16:52:27.249" v="1422" actId="14100"/>
          <ac:picMkLst>
            <pc:docMk/>
            <pc:sldMk cId="1593593730" sldId="373"/>
            <ac:picMk id="10" creationId="{4E6CF2B6-291F-F20E-A03B-431282467F28}"/>
          </ac:picMkLst>
        </pc:picChg>
      </pc:sldChg>
      <pc:sldChg chg="add del">
        <pc:chgData name="Nichols,Heather" userId="4984233e-51d2-4987-82bb-4f45001b417c" providerId="ADAL" clId="{3E52F59A-7EF2-497F-A2A3-A7B5CB2B8C59}" dt="2024-02-12T16:24:35.954" v="103" actId="47"/>
        <pc:sldMkLst>
          <pc:docMk/>
          <pc:sldMk cId="3840649534" sldId="374"/>
        </pc:sldMkLst>
      </pc:sldChg>
      <pc:sldChg chg="addSp delSp modSp mod modNotesTx">
        <pc:chgData name="Nichols,Heather" userId="4984233e-51d2-4987-82bb-4f45001b417c" providerId="ADAL" clId="{3E52F59A-7EF2-497F-A2A3-A7B5CB2B8C59}" dt="2024-02-15T14:06:01.634" v="1907"/>
        <pc:sldMkLst>
          <pc:docMk/>
          <pc:sldMk cId="322303278" sldId="375"/>
        </pc:sldMkLst>
        <pc:spChg chg="del">
          <ac:chgData name="Nichols,Heather" userId="4984233e-51d2-4987-82bb-4f45001b417c" providerId="ADAL" clId="{3E52F59A-7EF2-497F-A2A3-A7B5CB2B8C59}" dt="2024-02-15T14:06:00.683" v="1906" actId="478"/>
          <ac:spMkLst>
            <pc:docMk/>
            <pc:sldMk cId="322303278" sldId="375"/>
            <ac:spMk id="2" creationId="{8661F127-6A27-328E-886A-0CB092CC1B9A}"/>
          </ac:spMkLst>
        </pc:spChg>
        <pc:spChg chg="add mod">
          <ac:chgData name="Nichols,Heather" userId="4984233e-51d2-4987-82bb-4f45001b417c" providerId="ADAL" clId="{3E52F59A-7EF2-497F-A2A3-A7B5CB2B8C59}" dt="2024-02-15T14:06:01.634" v="1907"/>
          <ac:spMkLst>
            <pc:docMk/>
            <pc:sldMk cId="322303278" sldId="375"/>
            <ac:spMk id="4" creationId="{151B4A03-750A-C765-3177-CCE8F54117AE}"/>
          </ac:spMkLst>
        </pc:spChg>
        <pc:spChg chg="del">
          <ac:chgData name="Nichols,Heather" userId="4984233e-51d2-4987-82bb-4f45001b417c" providerId="ADAL" clId="{3E52F59A-7EF2-497F-A2A3-A7B5CB2B8C59}" dt="2024-02-15T14:05:58.514" v="1905" actId="478"/>
          <ac:spMkLst>
            <pc:docMk/>
            <pc:sldMk cId="322303278" sldId="375"/>
            <ac:spMk id="5" creationId="{825F4137-5B7E-B5F1-17B1-895A3B191EF1}"/>
          </ac:spMkLst>
        </pc:spChg>
        <pc:spChg chg="add mod">
          <ac:chgData name="Nichols,Heather" userId="4984233e-51d2-4987-82bb-4f45001b417c" providerId="ADAL" clId="{3E52F59A-7EF2-497F-A2A3-A7B5CB2B8C59}" dt="2024-02-15T14:06:01.634" v="1907"/>
          <ac:spMkLst>
            <pc:docMk/>
            <pc:sldMk cId="322303278" sldId="375"/>
            <ac:spMk id="7" creationId="{760A824A-7DCC-05F7-8EAB-96EDF22DF758}"/>
          </ac:spMkLst>
        </pc:spChg>
        <pc:spChg chg="mod">
          <ac:chgData name="Nichols,Heather" userId="4984233e-51d2-4987-82bb-4f45001b417c" providerId="ADAL" clId="{3E52F59A-7EF2-497F-A2A3-A7B5CB2B8C59}" dt="2024-02-13T16:50:53.642" v="1414" actId="115"/>
          <ac:spMkLst>
            <pc:docMk/>
            <pc:sldMk cId="322303278" sldId="375"/>
            <ac:spMk id="10" creationId="{88F70314-0EE9-F684-E78B-8335D2F121C9}"/>
          </ac:spMkLst>
        </pc:spChg>
        <pc:graphicFrameChg chg="mod modGraphic">
          <ac:chgData name="Nichols,Heather" userId="4984233e-51d2-4987-82bb-4f45001b417c" providerId="ADAL" clId="{3E52F59A-7EF2-497F-A2A3-A7B5CB2B8C59}" dt="2024-02-13T16:50:23.272" v="1412" actId="20577"/>
          <ac:graphicFrameMkLst>
            <pc:docMk/>
            <pc:sldMk cId="322303278" sldId="375"/>
            <ac:graphicFrameMk id="6" creationId="{BC5BB643-82A7-D67E-5B3A-6623113D6A33}"/>
          </ac:graphicFrameMkLst>
        </pc:graphicFrameChg>
        <pc:picChg chg="mod">
          <ac:chgData name="Nichols,Heather" userId="4984233e-51d2-4987-82bb-4f45001b417c" providerId="ADAL" clId="{3E52F59A-7EF2-497F-A2A3-A7B5CB2B8C59}" dt="2024-02-13T16:50:28.990" v="1413" actId="1076"/>
          <ac:picMkLst>
            <pc:docMk/>
            <pc:sldMk cId="322303278" sldId="375"/>
            <ac:picMk id="11" creationId="{DBB3F195-725F-3A64-37F2-E5B5AC0354A1}"/>
          </ac:picMkLst>
        </pc:picChg>
      </pc:sldChg>
      <pc:sldChg chg="addSp delSp modSp mod modNotesTx">
        <pc:chgData name="Nichols,Heather" userId="4984233e-51d2-4987-82bb-4f45001b417c" providerId="ADAL" clId="{3E52F59A-7EF2-497F-A2A3-A7B5CB2B8C59}" dt="2024-02-15T14:05:45.623" v="1901"/>
        <pc:sldMkLst>
          <pc:docMk/>
          <pc:sldMk cId="2407343792" sldId="376"/>
        </pc:sldMkLst>
        <pc:spChg chg="del">
          <ac:chgData name="Nichols,Heather" userId="4984233e-51d2-4987-82bb-4f45001b417c" providerId="ADAL" clId="{3E52F59A-7EF2-497F-A2A3-A7B5CB2B8C59}" dt="2024-02-15T14:05:43.722" v="1900" actId="478"/>
          <ac:spMkLst>
            <pc:docMk/>
            <pc:sldMk cId="2407343792" sldId="376"/>
            <ac:spMk id="2" creationId="{8661F127-6A27-328E-886A-0CB092CC1B9A}"/>
          </ac:spMkLst>
        </pc:spChg>
        <pc:spChg chg="mod">
          <ac:chgData name="Nichols,Heather" userId="4984233e-51d2-4987-82bb-4f45001b417c" providerId="ADAL" clId="{3E52F59A-7EF2-497F-A2A3-A7B5CB2B8C59}" dt="2024-02-13T20:54:36.119" v="1838" actId="115"/>
          <ac:spMkLst>
            <pc:docMk/>
            <pc:sldMk cId="2407343792" sldId="376"/>
            <ac:spMk id="4" creationId="{4D4C07F4-F14B-DB4E-33F8-0D62EB9E2249}"/>
          </ac:spMkLst>
        </pc:spChg>
        <pc:spChg chg="del">
          <ac:chgData name="Nichols,Heather" userId="4984233e-51d2-4987-82bb-4f45001b417c" providerId="ADAL" clId="{3E52F59A-7EF2-497F-A2A3-A7B5CB2B8C59}" dt="2024-02-15T14:05:41.771" v="1899" actId="478"/>
          <ac:spMkLst>
            <pc:docMk/>
            <pc:sldMk cId="2407343792" sldId="376"/>
            <ac:spMk id="5" creationId="{825F4137-5B7E-B5F1-17B1-895A3B191EF1}"/>
          </ac:spMkLst>
        </pc:spChg>
        <pc:spChg chg="add mod">
          <ac:chgData name="Nichols,Heather" userId="4984233e-51d2-4987-82bb-4f45001b417c" providerId="ADAL" clId="{3E52F59A-7EF2-497F-A2A3-A7B5CB2B8C59}" dt="2024-02-15T14:05:45.623" v="1901"/>
          <ac:spMkLst>
            <pc:docMk/>
            <pc:sldMk cId="2407343792" sldId="376"/>
            <ac:spMk id="6" creationId="{74358A1F-AC1E-62E6-9B5E-E0527E4B09ED}"/>
          </ac:spMkLst>
        </pc:spChg>
        <pc:spChg chg="add mod">
          <ac:chgData name="Nichols,Heather" userId="4984233e-51d2-4987-82bb-4f45001b417c" providerId="ADAL" clId="{3E52F59A-7EF2-497F-A2A3-A7B5CB2B8C59}" dt="2024-02-15T14:05:45.623" v="1901"/>
          <ac:spMkLst>
            <pc:docMk/>
            <pc:sldMk cId="2407343792" sldId="376"/>
            <ac:spMk id="7" creationId="{F64E5F8F-7C4D-1E7B-72A2-A38232D245C6}"/>
          </ac:spMkLst>
        </pc:spChg>
      </pc:sldChg>
      <pc:sldChg chg="addSp delSp modSp mod modNotesTx">
        <pc:chgData name="Nichols,Heather" userId="4984233e-51d2-4987-82bb-4f45001b417c" providerId="ADAL" clId="{3E52F59A-7EF2-497F-A2A3-A7B5CB2B8C59}" dt="2024-02-15T14:05:53.692" v="1904"/>
        <pc:sldMkLst>
          <pc:docMk/>
          <pc:sldMk cId="147133511" sldId="377"/>
        </pc:sldMkLst>
        <pc:spChg chg="del">
          <ac:chgData name="Nichols,Heather" userId="4984233e-51d2-4987-82bb-4f45001b417c" providerId="ADAL" clId="{3E52F59A-7EF2-497F-A2A3-A7B5CB2B8C59}" dt="2024-02-15T14:05:52.734" v="1903" actId="478"/>
          <ac:spMkLst>
            <pc:docMk/>
            <pc:sldMk cId="147133511" sldId="377"/>
            <ac:spMk id="2" creationId="{8661F127-6A27-328E-886A-0CB092CC1B9A}"/>
          </ac:spMkLst>
        </pc:spChg>
        <pc:spChg chg="mod">
          <ac:chgData name="Nichols,Heather" userId="4984233e-51d2-4987-82bb-4f45001b417c" providerId="ADAL" clId="{3E52F59A-7EF2-497F-A2A3-A7B5CB2B8C59}" dt="2024-02-13T16:50:11.832" v="1408" actId="20577"/>
          <ac:spMkLst>
            <pc:docMk/>
            <pc:sldMk cId="147133511" sldId="377"/>
            <ac:spMk id="4" creationId="{4D4C07F4-F14B-DB4E-33F8-0D62EB9E2249}"/>
          </ac:spMkLst>
        </pc:spChg>
        <pc:spChg chg="del">
          <ac:chgData name="Nichols,Heather" userId="4984233e-51d2-4987-82bb-4f45001b417c" providerId="ADAL" clId="{3E52F59A-7EF2-497F-A2A3-A7B5CB2B8C59}" dt="2024-02-15T14:05:50.386" v="1902" actId="478"/>
          <ac:spMkLst>
            <pc:docMk/>
            <pc:sldMk cId="147133511" sldId="377"/>
            <ac:spMk id="5" creationId="{825F4137-5B7E-B5F1-17B1-895A3B191EF1}"/>
          </ac:spMkLst>
        </pc:spChg>
        <pc:spChg chg="add mod">
          <ac:chgData name="Nichols,Heather" userId="4984233e-51d2-4987-82bb-4f45001b417c" providerId="ADAL" clId="{3E52F59A-7EF2-497F-A2A3-A7B5CB2B8C59}" dt="2024-02-15T14:05:53.692" v="1904"/>
          <ac:spMkLst>
            <pc:docMk/>
            <pc:sldMk cId="147133511" sldId="377"/>
            <ac:spMk id="7" creationId="{855EC390-C014-186C-B89E-3E70A2367108}"/>
          </ac:spMkLst>
        </pc:spChg>
        <pc:spChg chg="add mod">
          <ac:chgData name="Nichols,Heather" userId="4984233e-51d2-4987-82bb-4f45001b417c" providerId="ADAL" clId="{3E52F59A-7EF2-497F-A2A3-A7B5CB2B8C59}" dt="2024-02-15T14:05:53.692" v="1904"/>
          <ac:spMkLst>
            <pc:docMk/>
            <pc:sldMk cId="147133511" sldId="377"/>
            <ac:spMk id="8" creationId="{061567F4-876D-DA25-CE5F-ED30A39D12F9}"/>
          </ac:spMkLst>
        </pc:spChg>
      </pc:sldChg>
      <pc:sldChg chg="del">
        <pc:chgData name="Nichols,Heather" userId="4984233e-51d2-4987-82bb-4f45001b417c" providerId="ADAL" clId="{3E52F59A-7EF2-497F-A2A3-A7B5CB2B8C59}" dt="2024-02-13T21:09:12.559" v="1870" actId="47"/>
        <pc:sldMkLst>
          <pc:docMk/>
          <pc:sldMk cId="2137603097" sldId="378"/>
        </pc:sldMkLst>
      </pc:sldChg>
      <pc:sldChg chg="addSp modSp new del mod ord">
        <pc:chgData name="Nichols,Heather" userId="4984233e-51d2-4987-82bb-4f45001b417c" providerId="ADAL" clId="{3E52F59A-7EF2-497F-A2A3-A7B5CB2B8C59}" dt="2024-02-13T21:09:18.030" v="1871" actId="47"/>
        <pc:sldMkLst>
          <pc:docMk/>
          <pc:sldMk cId="827921165" sldId="379"/>
        </pc:sldMkLst>
        <pc:spChg chg="add mod">
          <ac:chgData name="Nichols,Heather" userId="4984233e-51d2-4987-82bb-4f45001b417c" providerId="ADAL" clId="{3E52F59A-7EF2-497F-A2A3-A7B5CB2B8C59}" dt="2024-02-12T16:11:39.170" v="86" actId="1076"/>
          <ac:spMkLst>
            <pc:docMk/>
            <pc:sldMk cId="827921165" sldId="379"/>
            <ac:spMk id="3" creationId="{735A0865-F974-272F-CC5B-4EAFBE4BDFF5}"/>
          </ac:spMkLst>
        </pc:spChg>
        <pc:spChg chg="add mod">
          <ac:chgData name="Nichols,Heather" userId="4984233e-51d2-4987-82bb-4f45001b417c" providerId="ADAL" clId="{3E52F59A-7EF2-497F-A2A3-A7B5CB2B8C59}" dt="2024-02-12T16:11:48.362" v="88" actId="1076"/>
          <ac:spMkLst>
            <pc:docMk/>
            <pc:sldMk cId="827921165" sldId="379"/>
            <ac:spMk id="6" creationId="{32595CA5-A850-AD77-F3FB-93EE30323612}"/>
          </ac:spMkLst>
        </pc:spChg>
        <pc:spChg chg="add mod">
          <ac:chgData name="Nichols,Heather" userId="4984233e-51d2-4987-82bb-4f45001b417c" providerId="ADAL" clId="{3E52F59A-7EF2-497F-A2A3-A7B5CB2B8C59}" dt="2024-02-12T16:11:52.289" v="90" actId="1076"/>
          <ac:spMkLst>
            <pc:docMk/>
            <pc:sldMk cId="827921165" sldId="379"/>
            <ac:spMk id="7" creationId="{40FAAAF9-57FD-4F0C-D9E8-FD9441A5D02F}"/>
          </ac:spMkLst>
        </pc:spChg>
        <pc:spChg chg="add mod">
          <ac:chgData name="Nichols,Heather" userId="4984233e-51d2-4987-82bb-4f45001b417c" providerId="ADAL" clId="{3E52F59A-7EF2-497F-A2A3-A7B5CB2B8C59}" dt="2024-02-12T16:12:10.025" v="93" actId="14100"/>
          <ac:spMkLst>
            <pc:docMk/>
            <pc:sldMk cId="827921165" sldId="379"/>
            <ac:spMk id="8" creationId="{33201EC6-09E4-FB4B-9B58-CDD9A8D4955C}"/>
          </ac:spMkLst>
        </pc:spChg>
        <pc:picChg chg="add mod">
          <ac:chgData name="Nichols,Heather" userId="4984233e-51d2-4987-82bb-4f45001b417c" providerId="ADAL" clId="{3E52F59A-7EF2-497F-A2A3-A7B5CB2B8C59}" dt="2024-02-12T16:11:23.844" v="83" actId="1076"/>
          <ac:picMkLst>
            <pc:docMk/>
            <pc:sldMk cId="827921165" sldId="379"/>
            <ac:picMk id="2" creationId="{9E8119EA-1452-9EAF-262F-4890DFB4080E}"/>
          </ac:picMkLst>
        </pc:picChg>
        <pc:picChg chg="add mod">
          <ac:chgData name="Nichols,Heather" userId="4984233e-51d2-4987-82bb-4f45001b417c" providerId="ADAL" clId="{3E52F59A-7EF2-497F-A2A3-A7B5CB2B8C59}" dt="2024-02-12T16:12:18.415" v="94" actId="1440"/>
          <ac:picMkLst>
            <pc:docMk/>
            <pc:sldMk cId="827921165" sldId="379"/>
            <ac:picMk id="5" creationId="{F2DD336F-AF6E-8E6C-CA89-9C8E6E19F4F7}"/>
          </ac:picMkLst>
        </pc:picChg>
      </pc:sldChg>
      <pc:sldChg chg="addSp modSp mod modNotesTx">
        <pc:chgData name="Nichols,Heather" userId="4984233e-51d2-4987-82bb-4f45001b417c" providerId="ADAL" clId="{3E52F59A-7EF2-497F-A2A3-A7B5CB2B8C59}" dt="2024-02-13T17:00:12.130" v="1781" actId="1076"/>
        <pc:sldMkLst>
          <pc:docMk/>
          <pc:sldMk cId="2764679653" sldId="380"/>
        </pc:sldMkLst>
        <pc:spChg chg="mod">
          <ac:chgData name="Nichols,Heather" userId="4984233e-51d2-4987-82bb-4f45001b417c" providerId="ADAL" clId="{3E52F59A-7EF2-497F-A2A3-A7B5CB2B8C59}" dt="2024-02-13T17:00:06.568" v="1779" actId="20577"/>
          <ac:spMkLst>
            <pc:docMk/>
            <pc:sldMk cId="2764679653" sldId="380"/>
            <ac:spMk id="8" creationId="{D94CC9AC-1D28-9F3A-7967-72DA9AB67ADB}"/>
          </ac:spMkLst>
        </pc:spChg>
        <pc:spChg chg="add mod">
          <ac:chgData name="Nichols,Heather" userId="4984233e-51d2-4987-82bb-4f45001b417c" providerId="ADAL" clId="{3E52F59A-7EF2-497F-A2A3-A7B5CB2B8C59}" dt="2024-02-13T16:56:30.786" v="1541" actId="1076"/>
          <ac:spMkLst>
            <pc:docMk/>
            <pc:sldMk cId="2764679653" sldId="380"/>
            <ac:spMk id="11" creationId="{1FA10D2C-B513-179E-3C5E-777ECEC0E283}"/>
          </ac:spMkLst>
        </pc:spChg>
        <pc:spChg chg="add mod">
          <ac:chgData name="Nichols,Heather" userId="4984233e-51d2-4987-82bb-4f45001b417c" providerId="ADAL" clId="{3E52F59A-7EF2-497F-A2A3-A7B5CB2B8C59}" dt="2024-02-13T16:56:46.068" v="1544" actId="1076"/>
          <ac:spMkLst>
            <pc:docMk/>
            <pc:sldMk cId="2764679653" sldId="380"/>
            <ac:spMk id="12" creationId="{6F25959B-D439-07AA-AC18-CE7FADEF77C3}"/>
          </ac:spMkLst>
        </pc:spChg>
        <pc:spChg chg="add mod">
          <ac:chgData name="Nichols,Heather" userId="4984233e-51d2-4987-82bb-4f45001b417c" providerId="ADAL" clId="{3E52F59A-7EF2-497F-A2A3-A7B5CB2B8C59}" dt="2024-02-13T16:57:02.216" v="1549" actId="14100"/>
          <ac:spMkLst>
            <pc:docMk/>
            <pc:sldMk cId="2764679653" sldId="380"/>
            <ac:spMk id="13" creationId="{F6D1ADCC-E9C4-BC56-0875-96B98E0FAF34}"/>
          </ac:spMkLst>
        </pc:spChg>
        <pc:picChg chg="add mod">
          <ac:chgData name="Nichols,Heather" userId="4984233e-51d2-4987-82bb-4f45001b417c" providerId="ADAL" clId="{3E52F59A-7EF2-497F-A2A3-A7B5CB2B8C59}" dt="2024-02-13T17:00:12.130" v="1781" actId="1076"/>
          <ac:picMkLst>
            <pc:docMk/>
            <pc:sldMk cId="2764679653" sldId="380"/>
            <ac:picMk id="7" creationId="{14FAC73E-EB72-1E46-A0B9-DC9804630E3A}"/>
          </ac:picMkLst>
        </pc:picChg>
        <pc:picChg chg="add mod">
          <ac:chgData name="Nichols,Heather" userId="4984233e-51d2-4987-82bb-4f45001b417c" providerId="ADAL" clId="{3E52F59A-7EF2-497F-A2A3-A7B5CB2B8C59}" dt="2024-02-13T16:56:52.375" v="1547" actId="1076"/>
          <ac:picMkLst>
            <pc:docMk/>
            <pc:sldMk cId="2764679653" sldId="380"/>
            <ac:picMk id="10" creationId="{7ACB76EF-CBDB-4DA7-310B-D0FC9F13E137}"/>
          </ac:picMkLst>
        </pc:picChg>
      </pc:sldChg>
      <pc:sldChg chg="addSp delSp modSp mod modNotesTx">
        <pc:chgData name="Nichols,Heather" userId="4984233e-51d2-4987-82bb-4f45001b417c" providerId="ADAL" clId="{3E52F59A-7EF2-497F-A2A3-A7B5CB2B8C59}" dt="2024-02-15T14:07:25.930" v="1932"/>
        <pc:sldMkLst>
          <pc:docMk/>
          <pc:sldMk cId="654472166" sldId="381"/>
        </pc:sldMkLst>
        <pc:spChg chg="del">
          <ac:chgData name="Nichols,Heather" userId="4984233e-51d2-4987-82bb-4f45001b417c" providerId="ADAL" clId="{3E52F59A-7EF2-497F-A2A3-A7B5CB2B8C59}" dt="2024-02-15T14:07:25.029" v="1931" actId="478"/>
          <ac:spMkLst>
            <pc:docMk/>
            <pc:sldMk cId="654472166" sldId="381"/>
            <ac:spMk id="2" creationId="{8661F127-6A27-328E-886A-0CB092CC1B9A}"/>
          </ac:spMkLst>
        </pc:spChg>
        <pc:spChg chg="add mod">
          <ac:chgData name="Nichols,Heather" userId="4984233e-51d2-4987-82bb-4f45001b417c" providerId="ADAL" clId="{3E52F59A-7EF2-497F-A2A3-A7B5CB2B8C59}" dt="2024-02-15T14:07:25.930" v="1932"/>
          <ac:spMkLst>
            <pc:docMk/>
            <pc:sldMk cId="654472166" sldId="381"/>
            <ac:spMk id="4" creationId="{D4FDDE43-705B-4D82-36C4-7933311AC99A}"/>
          </ac:spMkLst>
        </pc:spChg>
        <pc:spChg chg="del">
          <ac:chgData name="Nichols,Heather" userId="4984233e-51d2-4987-82bb-4f45001b417c" providerId="ADAL" clId="{3E52F59A-7EF2-497F-A2A3-A7B5CB2B8C59}" dt="2024-02-15T14:07:23.046" v="1930" actId="478"/>
          <ac:spMkLst>
            <pc:docMk/>
            <pc:sldMk cId="654472166" sldId="381"/>
            <ac:spMk id="5" creationId="{825F4137-5B7E-B5F1-17B1-895A3B191EF1}"/>
          </ac:spMkLst>
        </pc:spChg>
        <pc:spChg chg="add mod">
          <ac:chgData name="Nichols,Heather" userId="4984233e-51d2-4987-82bb-4f45001b417c" providerId="ADAL" clId="{3E52F59A-7EF2-497F-A2A3-A7B5CB2B8C59}" dt="2024-02-15T14:07:25.930" v="1932"/>
          <ac:spMkLst>
            <pc:docMk/>
            <pc:sldMk cId="654472166" sldId="381"/>
            <ac:spMk id="6" creationId="{13D16E32-ACFD-D99A-35E9-9B86C259029F}"/>
          </ac:spMkLst>
        </pc:spChg>
      </pc:sldChg>
      <pc:sldChg chg="addSp delSp modSp mod modNotesTx">
        <pc:chgData name="Nichols,Heather" userId="4984233e-51d2-4987-82bb-4f45001b417c" providerId="ADAL" clId="{3E52F59A-7EF2-497F-A2A3-A7B5CB2B8C59}" dt="2024-02-15T14:07:35.639" v="1935"/>
        <pc:sldMkLst>
          <pc:docMk/>
          <pc:sldMk cId="3928329688" sldId="382"/>
        </pc:sldMkLst>
        <pc:spChg chg="del">
          <ac:chgData name="Nichols,Heather" userId="4984233e-51d2-4987-82bb-4f45001b417c" providerId="ADAL" clId="{3E52F59A-7EF2-497F-A2A3-A7B5CB2B8C59}" dt="2024-02-15T14:07:34.682" v="1934" actId="478"/>
          <ac:spMkLst>
            <pc:docMk/>
            <pc:sldMk cId="3928329688" sldId="382"/>
            <ac:spMk id="2" creationId="{8661F127-6A27-328E-886A-0CB092CC1B9A}"/>
          </ac:spMkLst>
        </pc:spChg>
        <pc:spChg chg="add mod">
          <ac:chgData name="Nichols,Heather" userId="4984233e-51d2-4987-82bb-4f45001b417c" providerId="ADAL" clId="{3E52F59A-7EF2-497F-A2A3-A7B5CB2B8C59}" dt="2024-02-15T14:07:35.639" v="1935"/>
          <ac:spMkLst>
            <pc:docMk/>
            <pc:sldMk cId="3928329688" sldId="382"/>
            <ac:spMk id="4" creationId="{851FA63E-012D-DDA0-6014-96FEC54A82A1}"/>
          </ac:spMkLst>
        </pc:spChg>
        <pc:spChg chg="del">
          <ac:chgData name="Nichols,Heather" userId="4984233e-51d2-4987-82bb-4f45001b417c" providerId="ADAL" clId="{3E52F59A-7EF2-497F-A2A3-A7B5CB2B8C59}" dt="2024-02-15T14:07:32.891" v="1933" actId="478"/>
          <ac:spMkLst>
            <pc:docMk/>
            <pc:sldMk cId="3928329688" sldId="382"/>
            <ac:spMk id="5" creationId="{825F4137-5B7E-B5F1-17B1-895A3B191EF1}"/>
          </ac:spMkLst>
        </pc:spChg>
        <pc:spChg chg="add mod">
          <ac:chgData name="Nichols,Heather" userId="4984233e-51d2-4987-82bb-4f45001b417c" providerId="ADAL" clId="{3E52F59A-7EF2-497F-A2A3-A7B5CB2B8C59}" dt="2024-02-15T14:07:35.639" v="1935"/>
          <ac:spMkLst>
            <pc:docMk/>
            <pc:sldMk cId="3928329688" sldId="382"/>
            <ac:spMk id="7" creationId="{1CA7DBDF-A193-1CDF-CDD8-5BCE0929A952}"/>
          </ac:spMkLst>
        </pc:spChg>
      </pc:sldChg>
      <pc:sldChg chg="addSp delSp modSp mod modNotesTx">
        <pc:chgData name="Nichols,Heather" userId="4984233e-51d2-4987-82bb-4f45001b417c" providerId="ADAL" clId="{3E52F59A-7EF2-497F-A2A3-A7B5CB2B8C59}" dt="2024-02-15T14:07:48.001" v="1938"/>
        <pc:sldMkLst>
          <pc:docMk/>
          <pc:sldMk cId="695026511" sldId="383"/>
        </pc:sldMkLst>
        <pc:spChg chg="del">
          <ac:chgData name="Nichols,Heather" userId="4984233e-51d2-4987-82bb-4f45001b417c" providerId="ADAL" clId="{3E52F59A-7EF2-497F-A2A3-A7B5CB2B8C59}" dt="2024-02-15T14:07:46.962" v="1937" actId="478"/>
          <ac:spMkLst>
            <pc:docMk/>
            <pc:sldMk cId="695026511" sldId="383"/>
            <ac:spMk id="2" creationId="{8661F127-6A27-328E-886A-0CB092CC1B9A}"/>
          </ac:spMkLst>
        </pc:spChg>
        <pc:spChg chg="del">
          <ac:chgData name="Nichols,Heather" userId="4984233e-51d2-4987-82bb-4f45001b417c" providerId="ADAL" clId="{3E52F59A-7EF2-497F-A2A3-A7B5CB2B8C59}" dt="2024-02-15T14:07:44.760" v="1936" actId="478"/>
          <ac:spMkLst>
            <pc:docMk/>
            <pc:sldMk cId="695026511" sldId="383"/>
            <ac:spMk id="5" creationId="{825F4137-5B7E-B5F1-17B1-895A3B191EF1}"/>
          </ac:spMkLst>
        </pc:spChg>
        <pc:spChg chg="add mod">
          <ac:chgData name="Nichols,Heather" userId="4984233e-51d2-4987-82bb-4f45001b417c" providerId="ADAL" clId="{3E52F59A-7EF2-497F-A2A3-A7B5CB2B8C59}" dt="2024-02-15T14:07:48.001" v="1938"/>
          <ac:spMkLst>
            <pc:docMk/>
            <pc:sldMk cId="695026511" sldId="383"/>
            <ac:spMk id="6" creationId="{3C359449-4061-0527-CD1C-3280F4D8A6A4}"/>
          </ac:spMkLst>
        </pc:spChg>
        <pc:spChg chg="add mod">
          <ac:chgData name="Nichols,Heather" userId="4984233e-51d2-4987-82bb-4f45001b417c" providerId="ADAL" clId="{3E52F59A-7EF2-497F-A2A3-A7B5CB2B8C59}" dt="2024-02-12T19:53:37.445" v="1064" actId="1076"/>
          <ac:spMkLst>
            <pc:docMk/>
            <pc:sldMk cId="695026511" sldId="383"/>
            <ac:spMk id="7" creationId="{A9FD179E-8B6A-9877-7B4A-79090C0941A4}"/>
          </ac:spMkLst>
        </pc:spChg>
        <pc:spChg chg="mod">
          <ac:chgData name="Nichols,Heather" userId="4984233e-51d2-4987-82bb-4f45001b417c" providerId="ADAL" clId="{3E52F59A-7EF2-497F-A2A3-A7B5CB2B8C59}" dt="2024-02-12T19:53:45.328" v="1066" actId="14100"/>
          <ac:spMkLst>
            <pc:docMk/>
            <pc:sldMk cId="695026511" sldId="383"/>
            <ac:spMk id="8" creationId="{D94CC9AC-1D28-9F3A-7967-72DA9AB67ADB}"/>
          </ac:spMkLst>
        </pc:spChg>
        <pc:spChg chg="add mod">
          <ac:chgData name="Nichols,Heather" userId="4984233e-51d2-4987-82bb-4f45001b417c" providerId="ADAL" clId="{3E52F59A-7EF2-497F-A2A3-A7B5CB2B8C59}" dt="2024-02-15T14:07:48.001" v="1938"/>
          <ac:spMkLst>
            <pc:docMk/>
            <pc:sldMk cId="695026511" sldId="383"/>
            <ac:spMk id="9" creationId="{637861E3-2370-2F8E-FE8C-B5CB0B91EB9F}"/>
          </ac:spMkLst>
        </pc:spChg>
        <pc:picChg chg="add mod">
          <ac:chgData name="Nichols,Heather" userId="4984233e-51d2-4987-82bb-4f45001b417c" providerId="ADAL" clId="{3E52F59A-7EF2-497F-A2A3-A7B5CB2B8C59}" dt="2024-02-12T19:53:40.130" v="1065" actId="1076"/>
          <ac:picMkLst>
            <pc:docMk/>
            <pc:sldMk cId="695026511" sldId="383"/>
            <ac:picMk id="4" creationId="{B8DC1A9E-C2FF-587D-520E-834EA7936C0B}"/>
          </ac:picMkLst>
        </pc:picChg>
      </pc:sldChg>
      <pc:sldChg chg="addSp delSp modSp mod modNotesTx">
        <pc:chgData name="Nichols,Heather" userId="4984233e-51d2-4987-82bb-4f45001b417c" providerId="ADAL" clId="{3E52F59A-7EF2-497F-A2A3-A7B5CB2B8C59}" dt="2024-02-15T14:07:57.063" v="1941"/>
        <pc:sldMkLst>
          <pc:docMk/>
          <pc:sldMk cId="2082867316" sldId="384"/>
        </pc:sldMkLst>
        <pc:spChg chg="del">
          <ac:chgData name="Nichols,Heather" userId="4984233e-51d2-4987-82bb-4f45001b417c" providerId="ADAL" clId="{3E52F59A-7EF2-497F-A2A3-A7B5CB2B8C59}" dt="2024-02-15T14:07:56.105" v="1940" actId="478"/>
          <ac:spMkLst>
            <pc:docMk/>
            <pc:sldMk cId="2082867316" sldId="384"/>
            <ac:spMk id="2" creationId="{8661F127-6A27-328E-886A-0CB092CC1B9A}"/>
          </ac:spMkLst>
        </pc:spChg>
        <pc:spChg chg="add mod">
          <ac:chgData name="Nichols,Heather" userId="4984233e-51d2-4987-82bb-4f45001b417c" providerId="ADAL" clId="{3E52F59A-7EF2-497F-A2A3-A7B5CB2B8C59}" dt="2024-02-15T14:07:57.063" v="1941"/>
          <ac:spMkLst>
            <pc:docMk/>
            <pc:sldMk cId="2082867316" sldId="384"/>
            <ac:spMk id="4" creationId="{CC77995E-01C7-9505-407B-E0B409077739}"/>
          </ac:spMkLst>
        </pc:spChg>
        <pc:spChg chg="del">
          <ac:chgData name="Nichols,Heather" userId="4984233e-51d2-4987-82bb-4f45001b417c" providerId="ADAL" clId="{3E52F59A-7EF2-497F-A2A3-A7B5CB2B8C59}" dt="2024-02-15T14:07:54.267" v="1939" actId="478"/>
          <ac:spMkLst>
            <pc:docMk/>
            <pc:sldMk cId="2082867316" sldId="384"/>
            <ac:spMk id="5" creationId="{825F4137-5B7E-B5F1-17B1-895A3B191EF1}"/>
          </ac:spMkLst>
        </pc:spChg>
        <pc:spChg chg="add mod">
          <ac:chgData name="Nichols,Heather" userId="4984233e-51d2-4987-82bb-4f45001b417c" providerId="ADAL" clId="{3E52F59A-7EF2-497F-A2A3-A7B5CB2B8C59}" dt="2024-02-13T21:02:35.306" v="1853" actId="1076"/>
          <ac:spMkLst>
            <pc:docMk/>
            <pc:sldMk cId="2082867316" sldId="384"/>
            <ac:spMk id="7" creationId="{4244EEC4-0066-2E50-55A1-A91DC5564B3B}"/>
          </ac:spMkLst>
        </pc:spChg>
        <pc:spChg chg="mod">
          <ac:chgData name="Nichols,Heather" userId="4984233e-51d2-4987-82bb-4f45001b417c" providerId="ADAL" clId="{3E52F59A-7EF2-497F-A2A3-A7B5CB2B8C59}" dt="2024-02-12T20:02:23.970" v="1253" actId="1076"/>
          <ac:spMkLst>
            <pc:docMk/>
            <pc:sldMk cId="2082867316" sldId="384"/>
            <ac:spMk id="8" creationId="{D94CC9AC-1D28-9F3A-7967-72DA9AB67ADB}"/>
          </ac:spMkLst>
        </pc:spChg>
        <pc:spChg chg="add mod">
          <ac:chgData name="Nichols,Heather" userId="4984233e-51d2-4987-82bb-4f45001b417c" providerId="ADAL" clId="{3E52F59A-7EF2-497F-A2A3-A7B5CB2B8C59}" dt="2024-02-15T14:07:57.063" v="1941"/>
          <ac:spMkLst>
            <pc:docMk/>
            <pc:sldMk cId="2082867316" sldId="384"/>
            <ac:spMk id="9" creationId="{C7677F5C-F1CE-BD6E-E0C0-071D1B033732}"/>
          </ac:spMkLst>
        </pc:spChg>
        <pc:picChg chg="mod">
          <ac:chgData name="Nichols,Heather" userId="4984233e-51d2-4987-82bb-4f45001b417c" providerId="ADAL" clId="{3E52F59A-7EF2-497F-A2A3-A7B5CB2B8C59}" dt="2024-02-12T20:02:00.587" v="1247" actId="1076"/>
          <ac:picMkLst>
            <pc:docMk/>
            <pc:sldMk cId="2082867316" sldId="384"/>
            <ac:picMk id="4" creationId="{0D543810-636C-6A9B-1149-71A54E35426B}"/>
          </ac:picMkLst>
        </pc:picChg>
        <pc:picChg chg="mod">
          <ac:chgData name="Nichols,Heather" userId="4984233e-51d2-4987-82bb-4f45001b417c" providerId="ADAL" clId="{3E52F59A-7EF2-497F-A2A3-A7B5CB2B8C59}" dt="2024-02-13T21:02:31.604" v="1852" actId="1076"/>
          <ac:picMkLst>
            <pc:docMk/>
            <pc:sldMk cId="2082867316" sldId="384"/>
            <ac:picMk id="6" creationId="{4BA8752F-AC8B-1AC4-88F2-3682A0B0EC6E}"/>
          </ac:picMkLst>
        </pc:picChg>
        <pc:picChg chg="mod">
          <ac:chgData name="Nichols,Heather" userId="4984233e-51d2-4987-82bb-4f45001b417c" providerId="ADAL" clId="{3E52F59A-7EF2-497F-A2A3-A7B5CB2B8C59}" dt="2024-02-12T20:02:00.587" v="1247" actId="1076"/>
          <ac:picMkLst>
            <pc:docMk/>
            <pc:sldMk cId="2082867316" sldId="384"/>
            <ac:picMk id="9" creationId="{0BE30EB0-F75D-2B10-FF63-AF86A768EFDA}"/>
          </ac:picMkLst>
        </pc:picChg>
      </pc:sldChg>
      <pc:sldChg chg="addSp delSp modSp mod modNotesTx">
        <pc:chgData name="Nichols,Heather" userId="4984233e-51d2-4987-82bb-4f45001b417c" providerId="ADAL" clId="{3E52F59A-7EF2-497F-A2A3-A7B5CB2B8C59}" dt="2024-02-15T14:08:03.845" v="1944"/>
        <pc:sldMkLst>
          <pc:docMk/>
          <pc:sldMk cId="2365100533" sldId="385"/>
        </pc:sldMkLst>
        <pc:spChg chg="del">
          <ac:chgData name="Nichols,Heather" userId="4984233e-51d2-4987-82bb-4f45001b417c" providerId="ADAL" clId="{3E52F59A-7EF2-497F-A2A3-A7B5CB2B8C59}" dt="2024-02-15T14:08:03.248" v="1943" actId="478"/>
          <ac:spMkLst>
            <pc:docMk/>
            <pc:sldMk cId="2365100533" sldId="385"/>
            <ac:spMk id="2" creationId="{8661F127-6A27-328E-886A-0CB092CC1B9A}"/>
          </ac:spMkLst>
        </pc:spChg>
        <pc:spChg chg="add mod">
          <ac:chgData name="Nichols,Heather" userId="4984233e-51d2-4987-82bb-4f45001b417c" providerId="ADAL" clId="{3E52F59A-7EF2-497F-A2A3-A7B5CB2B8C59}" dt="2024-02-15T14:08:03.845" v="1944"/>
          <ac:spMkLst>
            <pc:docMk/>
            <pc:sldMk cId="2365100533" sldId="385"/>
            <ac:spMk id="4" creationId="{5BB83FB7-22F4-0E64-181A-C1F9D57DFDF6}"/>
          </ac:spMkLst>
        </pc:spChg>
        <pc:spChg chg="del">
          <ac:chgData name="Nichols,Heather" userId="4984233e-51d2-4987-82bb-4f45001b417c" providerId="ADAL" clId="{3E52F59A-7EF2-497F-A2A3-A7B5CB2B8C59}" dt="2024-02-15T14:08:00.861" v="1942" actId="478"/>
          <ac:spMkLst>
            <pc:docMk/>
            <pc:sldMk cId="2365100533" sldId="385"/>
            <ac:spMk id="5" creationId="{825F4137-5B7E-B5F1-17B1-895A3B191EF1}"/>
          </ac:spMkLst>
        </pc:spChg>
        <pc:spChg chg="add mod">
          <ac:chgData name="Nichols,Heather" userId="4984233e-51d2-4987-82bb-4f45001b417c" providerId="ADAL" clId="{3E52F59A-7EF2-497F-A2A3-A7B5CB2B8C59}" dt="2024-02-13T21:03:28.169" v="1857" actId="1076"/>
          <ac:spMkLst>
            <pc:docMk/>
            <pc:sldMk cId="2365100533" sldId="385"/>
            <ac:spMk id="7" creationId="{3B0D3417-BEB5-2819-85AF-7DDA861E1E7C}"/>
          </ac:spMkLst>
        </pc:spChg>
        <pc:spChg chg="add mod">
          <ac:chgData name="Nichols,Heather" userId="4984233e-51d2-4987-82bb-4f45001b417c" providerId="ADAL" clId="{3E52F59A-7EF2-497F-A2A3-A7B5CB2B8C59}" dt="2024-02-15T14:08:03.845" v="1944"/>
          <ac:spMkLst>
            <pc:docMk/>
            <pc:sldMk cId="2365100533" sldId="385"/>
            <ac:spMk id="9" creationId="{7A464651-4061-F8E7-6692-BC60625A0CF4}"/>
          </ac:spMkLst>
        </pc:spChg>
        <pc:spChg chg="add del mod">
          <ac:chgData name="Nichols,Heather" userId="4984233e-51d2-4987-82bb-4f45001b417c" providerId="ADAL" clId="{3E52F59A-7EF2-497F-A2A3-A7B5CB2B8C59}" dt="2024-02-12T18:52:19.578" v="197" actId="21"/>
          <ac:spMkLst>
            <pc:docMk/>
            <pc:sldMk cId="2365100533" sldId="385"/>
            <ac:spMk id="9" creationId="{D95A4DC0-1E55-D538-5478-38EA298B1492}"/>
          </ac:spMkLst>
        </pc:spChg>
        <pc:spChg chg="add mod">
          <ac:chgData name="Nichols,Heather" userId="4984233e-51d2-4987-82bb-4f45001b417c" providerId="ADAL" clId="{3E52F59A-7EF2-497F-A2A3-A7B5CB2B8C59}" dt="2024-02-13T21:03:45.660" v="1861" actId="1076"/>
          <ac:spMkLst>
            <pc:docMk/>
            <pc:sldMk cId="2365100533" sldId="385"/>
            <ac:spMk id="12" creationId="{31BB9AE1-79F2-3619-6409-0AF5DEB49430}"/>
          </ac:spMkLst>
        </pc:spChg>
        <pc:picChg chg="add mod">
          <ac:chgData name="Nichols,Heather" userId="4984233e-51d2-4987-82bb-4f45001b417c" providerId="ADAL" clId="{3E52F59A-7EF2-497F-A2A3-A7B5CB2B8C59}" dt="2024-02-13T21:03:20.463" v="1856" actId="1076"/>
          <ac:picMkLst>
            <pc:docMk/>
            <pc:sldMk cId="2365100533" sldId="385"/>
            <ac:picMk id="6" creationId="{4C8E9A05-163A-D460-0447-6736CA607712}"/>
          </ac:picMkLst>
        </pc:picChg>
        <pc:picChg chg="add mod">
          <ac:chgData name="Nichols,Heather" userId="4984233e-51d2-4987-82bb-4f45001b417c" providerId="ADAL" clId="{3E52F59A-7EF2-497F-A2A3-A7B5CB2B8C59}" dt="2024-02-13T21:03:37.010" v="1860" actId="1076"/>
          <ac:picMkLst>
            <pc:docMk/>
            <pc:sldMk cId="2365100533" sldId="385"/>
            <ac:picMk id="11" creationId="{BEAF4618-BA7E-96A1-814C-D633BC60E819}"/>
          </ac:picMkLst>
        </pc:picChg>
      </pc:sldChg>
      <pc:sldChg chg="addSp delSp modSp mod modNotesTx">
        <pc:chgData name="Nichols,Heather" userId="4984233e-51d2-4987-82bb-4f45001b417c" providerId="ADAL" clId="{3E52F59A-7EF2-497F-A2A3-A7B5CB2B8C59}" dt="2024-02-15T14:08:21.620" v="1950"/>
        <pc:sldMkLst>
          <pc:docMk/>
          <pc:sldMk cId="3540190491" sldId="386"/>
        </pc:sldMkLst>
        <pc:spChg chg="del">
          <ac:chgData name="Nichols,Heather" userId="4984233e-51d2-4987-82bb-4f45001b417c" providerId="ADAL" clId="{3E52F59A-7EF2-497F-A2A3-A7B5CB2B8C59}" dt="2024-02-15T14:08:21.009" v="1949" actId="478"/>
          <ac:spMkLst>
            <pc:docMk/>
            <pc:sldMk cId="3540190491" sldId="386"/>
            <ac:spMk id="2" creationId="{8661F127-6A27-328E-886A-0CB092CC1B9A}"/>
          </ac:spMkLst>
        </pc:spChg>
        <pc:spChg chg="del">
          <ac:chgData name="Nichols,Heather" userId="4984233e-51d2-4987-82bb-4f45001b417c" providerId="ADAL" clId="{3E52F59A-7EF2-497F-A2A3-A7B5CB2B8C59}" dt="2024-02-15T14:08:19.188" v="1948" actId="478"/>
          <ac:spMkLst>
            <pc:docMk/>
            <pc:sldMk cId="3540190491" sldId="386"/>
            <ac:spMk id="5" creationId="{825F4137-5B7E-B5F1-17B1-895A3B191EF1}"/>
          </ac:spMkLst>
        </pc:spChg>
        <pc:spChg chg="add mod">
          <ac:chgData name="Nichols,Heather" userId="4984233e-51d2-4987-82bb-4f45001b417c" providerId="ADAL" clId="{3E52F59A-7EF2-497F-A2A3-A7B5CB2B8C59}" dt="2024-02-12T18:52:30.046" v="199" actId="1076"/>
          <ac:spMkLst>
            <pc:docMk/>
            <pc:sldMk cId="3540190491" sldId="386"/>
            <ac:spMk id="6" creationId="{AFE647BD-4873-E2CE-71BF-358722A336EC}"/>
          </ac:spMkLst>
        </pc:spChg>
        <pc:spChg chg="add mod">
          <ac:chgData name="Nichols,Heather" userId="4984233e-51d2-4987-82bb-4f45001b417c" providerId="ADAL" clId="{3E52F59A-7EF2-497F-A2A3-A7B5CB2B8C59}" dt="2024-02-15T14:08:21.620" v="1950"/>
          <ac:spMkLst>
            <pc:docMk/>
            <pc:sldMk cId="3540190491" sldId="386"/>
            <ac:spMk id="7" creationId="{090ADB20-FC11-727B-D1E4-75017EE5DEF3}"/>
          </ac:spMkLst>
        </pc:spChg>
        <pc:spChg chg="mod">
          <ac:chgData name="Nichols,Heather" userId="4984233e-51d2-4987-82bb-4f45001b417c" providerId="ADAL" clId="{3E52F59A-7EF2-497F-A2A3-A7B5CB2B8C59}" dt="2024-02-12T20:02:37.496" v="1254" actId="14100"/>
          <ac:spMkLst>
            <pc:docMk/>
            <pc:sldMk cId="3540190491" sldId="386"/>
            <ac:spMk id="8" creationId="{D94CC9AC-1D28-9F3A-7967-72DA9AB67ADB}"/>
          </ac:spMkLst>
        </pc:spChg>
        <pc:spChg chg="add mod">
          <ac:chgData name="Nichols,Heather" userId="4984233e-51d2-4987-82bb-4f45001b417c" providerId="ADAL" clId="{3E52F59A-7EF2-497F-A2A3-A7B5CB2B8C59}" dt="2024-02-15T14:08:21.620" v="1950"/>
          <ac:spMkLst>
            <pc:docMk/>
            <pc:sldMk cId="3540190491" sldId="386"/>
            <ac:spMk id="10" creationId="{BC9C3BBF-B41A-C0D3-28E9-73768BBF3E48}"/>
          </ac:spMkLst>
        </pc:spChg>
        <pc:spChg chg="mod">
          <ac:chgData name="Nichols,Heather" userId="4984233e-51d2-4987-82bb-4f45001b417c" providerId="ADAL" clId="{3E52F59A-7EF2-497F-A2A3-A7B5CB2B8C59}" dt="2024-02-13T21:04:14.657" v="1862" actId="14100"/>
          <ac:spMkLst>
            <pc:docMk/>
            <pc:sldMk cId="3540190491" sldId="386"/>
            <ac:spMk id="11" creationId="{F54092EE-FEAE-2DD4-3C73-DCD0C2A1CE3A}"/>
          </ac:spMkLst>
        </pc:spChg>
        <pc:picChg chg="add mod">
          <ac:chgData name="Nichols,Heather" userId="4984233e-51d2-4987-82bb-4f45001b417c" providerId="ADAL" clId="{3E52F59A-7EF2-497F-A2A3-A7B5CB2B8C59}" dt="2024-02-12T18:55:33.019" v="220" actId="1440"/>
          <ac:picMkLst>
            <pc:docMk/>
            <pc:sldMk cId="3540190491" sldId="386"/>
            <ac:picMk id="4" creationId="{DB2FDF9A-BDC9-2B09-6189-B21CDDFC7FA6}"/>
          </ac:picMkLst>
        </pc:picChg>
        <pc:picChg chg="add mod">
          <ac:chgData name="Nichols,Heather" userId="4984233e-51d2-4987-82bb-4f45001b417c" providerId="ADAL" clId="{3E52F59A-7EF2-497F-A2A3-A7B5CB2B8C59}" dt="2024-02-13T17:12:02.754" v="1827" actId="1440"/>
          <ac:picMkLst>
            <pc:docMk/>
            <pc:sldMk cId="3540190491" sldId="386"/>
            <ac:picMk id="9" creationId="{C16CAB11-8715-0A23-4715-EEB36DFBC5AE}"/>
          </ac:picMkLst>
        </pc:picChg>
      </pc:sldChg>
      <pc:sldChg chg="addSp delSp modSp mod modNotesTx">
        <pc:chgData name="Nichols,Heather" userId="4984233e-51d2-4987-82bb-4f45001b417c" providerId="ADAL" clId="{3E52F59A-7EF2-497F-A2A3-A7B5CB2B8C59}" dt="2024-02-15T14:08:10.769" v="1947"/>
        <pc:sldMkLst>
          <pc:docMk/>
          <pc:sldMk cId="360209235" sldId="387"/>
        </pc:sldMkLst>
        <pc:spChg chg="del">
          <ac:chgData name="Nichols,Heather" userId="4984233e-51d2-4987-82bb-4f45001b417c" providerId="ADAL" clId="{3E52F59A-7EF2-497F-A2A3-A7B5CB2B8C59}" dt="2024-02-15T14:08:10.142" v="1946" actId="478"/>
          <ac:spMkLst>
            <pc:docMk/>
            <pc:sldMk cId="360209235" sldId="387"/>
            <ac:spMk id="2" creationId="{8661F127-6A27-328E-886A-0CB092CC1B9A}"/>
          </ac:spMkLst>
        </pc:spChg>
        <pc:spChg chg="add mod">
          <ac:chgData name="Nichols,Heather" userId="4984233e-51d2-4987-82bb-4f45001b417c" providerId="ADAL" clId="{3E52F59A-7EF2-497F-A2A3-A7B5CB2B8C59}" dt="2024-02-15T14:08:10.769" v="1947"/>
          <ac:spMkLst>
            <pc:docMk/>
            <pc:sldMk cId="360209235" sldId="387"/>
            <ac:spMk id="4" creationId="{9074094E-0BBA-21F7-3812-8C15706D542A}"/>
          </ac:spMkLst>
        </pc:spChg>
        <pc:spChg chg="del">
          <ac:chgData name="Nichols,Heather" userId="4984233e-51d2-4987-82bb-4f45001b417c" providerId="ADAL" clId="{3E52F59A-7EF2-497F-A2A3-A7B5CB2B8C59}" dt="2024-02-15T14:08:07.943" v="1945" actId="478"/>
          <ac:spMkLst>
            <pc:docMk/>
            <pc:sldMk cId="360209235" sldId="387"/>
            <ac:spMk id="5" creationId="{825F4137-5B7E-B5F1-17B1-895A3B191EF1}"/>
          </ac:spMkLst>
        </pc:spChg>
        <pc:spChg chg="add mod">
          <ac:chgData name="Nichols,Heather" userId="4984233e-51d2-4987-82bb-4f45001b417c" providerId="ADAL" clId="{3E52F59A-7EF2-497F-A2A3-A7B5CB2B8C59}" dt="2024-02-15T14:08:10.769" v="1947"/>
          <ac:spMkLst>
            <pc:docMk/>
            <pc:sldMk cId="360209235" sldId="387"/>
            <ac:spMk id="7" creationId="{39FBDC3D-101D-1F99-D7DF-B0442239D89F}"/>
          </ac:spMkLst>
        </pc:spChg>
        <pc:spChg chg="add mod">
          <ac:chgData name="Nichols,Heather" userId="4984233e-51d2-4987-82bb-4f45001b417c" providerId="ADAL" clId="{3E52F59A-7EF2-497F-A2A3-A7B5CB2B8C59}" dt="2024-02-12T19:03:31.733" v="250" actId="1076"/>
          <ac:spMkLst>
            <pc:docMk/>
            <pc:sldMk cId="360209235" sldId="387"/>
            <ac:spMk id="10" creationId="{6D092EA6-3F45-F657-41A4-7605555EE67A}"/>
          </ac:spMkLst>
        </pc:spChg>
        <pc:spChg chg="add mod">
          <ac:chgData name="Nichols,Heather" userId="4984233e-51d2-4987-82bb-4f45001b417c" providerId="ADAL" clId="{3E52F59A-7EF2-497F-A2A3-A7B5CB2B8C59}" dt="2024-02-12T19:03:24.626" v="248" actId="14100"/>
          <ac:spMkLst>
            <pc:docMk/>
            <pc:sldMk cId="360209235" sldId="387"/>
            <ac:spMk id="12" creationId="{DDB63931-E425-2A90-2225-59089287F7BE}"/>
          </ac:spMkLst>
        </pc:spChg>
        <pc:spChg chg="add del mod">
          <ac:chgData name="Nichols,Heather" userId="4984233e-51d2-4987-82bb-4f45001b417c" providerId="ADAL" clId="{3E52F59A-7EF2-497F-A2A3-A7B5CB2B8C59}" dt="2024-02-12T19:06:31.717" v="262" actId="21"/>
          <ac:spMkLst>
            <pc:docMk/>
            <pc:sldMk cId="360209235" sldId="387"/>
            <ac:spMk id="13" creationId="{2C8C9838-309F-7C5D-0D76-D5EEB4F4F8FE}"/>
          </ac:spMkLst>
        </pc:spChg>
        <pc:picChg chg="add del mod">
          <ac:chgData name="Nichols,Heather" userId="4984233e-51d2-4987-82bb-4f45001b417c" providerId="ADAL" clId="{3E52F59A-7EF2-497F-A2A3-A7B5CB2B8C59}" dt="2024-02-12T19:05:54.954" v="260" actId="478"/>
          <ac:picMkLst>
            <pc:docMk/>
            <pc:sldMk cId="360209235" sldId="387"/>
            <ac:picMk id="6" creationId="{8749926B-710F-8141-4BA6-C81FEF5E1FA1}"/>
          </ac:picMkLst>
        </pc:picChg>
        <pc:picChg chg="add del mod">
          <ac:chgData name="Nichols,Heather" userId="4984233e-51d2-4987-82bb-4f45001b417c" providerId="ADAL" clId="{3E52F59A-7EF2-497F-A2A3-A7B5CB2B8C59}" dt="2024-02-12T19:05:54.419" v="259" actId="478"/>
          <ac:picMkLst>
            <pc:docMk/>
            <pc:sldMk cId="360209235" sldId="387"/>
            <ac:picMk id="9" creationId="{C4EE4DA6-6415-77DC-E928-DB531A7A20E6}"/>
          </ac:picMkLst>
        </pc:picChg>
        <pc:picChg chg="add del mod">
          <ac:chgData name="Nichols,Heather" userId="4984233e-51d2-4987-82bb-4f45001b417c" providerId="ADAL" clId="{3E52F59A-7EF2-497F-A2A3-A7B5CB2B8C59}" dt="2024-02-12T19:02:39.580" v="240" actId="478"/>
          <ac:picMkLst>
            <pc:docMk/>
            <pc:sldMk cId="360209235" sldId="387"/>
            <ac:picMk id="11" creationId="{BA01959E-552D-6E6E-48B9-C06156A720A5}"/>
          </ac:picMkLst>
        </pc:picChg>
      </pc:sldChg>
      <pc:sldChg chg="addSp delSp modSp mod modNotesTx">
        <pc:chgData name="Nichols,Heather" userId="4984233e-51d2-4987-82bb-4f45001b417c" providerId="ADAL" clId="{3E52F59A-7EF2-497F-A2A3-A7B5CB2B8C59}" dt="2024-02-15T14:07:16.777" v="1929"/>
        <pc:sldMkLst>
          <pc:docMk/>
          <pc:sldMk cId="3961714740" sldId="389"/>
        </pc:sldMkLst>
        <pc:spChg chg="del">
          <ac:chgData name="Nichols,Heather" userId="4984233e-51d2-4987-82bb-4f45001b417c" providerId="ADAL" clId="{3E52F59A-7EF2-497F-A2A3-A7B5CB2B8C59}" dt="2024-02-15T14:07:15.018" v="1928" actId="478"/>
          <ac:spMkLst>
            <pc:docMk/>
            <pc:sldMk cId="3961714740" sldId="389"/>
            <ac:spMk id="2" creationId="{8661F127-6A27-328E-886A-0CB092CC1B9A}"/>
          </ac:spMkLst>
        </pc:spChg>
        <pc:spChg chg="del">
          <ac:chgData name="Nichols,Heather" userId="4984233e-51d2-4987-82bb-4f45001b417c" providerId="ADAL" clId="{3E52F59A-7EF2-497F-A2A3-A7B5CB2B8C59}" dt="2024-02-15T14:07:12.975" v="1927" actId="478"/>
          <ac:spMkLst>
            <pc:docMk/>
            <pc:sldMk cId="3961714740" sldId="389"/>
            <ac:spMk id="5" creationId="{825F4137-5B7E-B5F1-17B1-895A3B191EF1}"/>
          </ac:spMkLst>
        </pc:spChg>
        <pc:spChg chg="add mod">
          <ac:chgData name="Nichols,Heather" userId="4984233e-51d2-4987-82bb-4f45001b417c" providerId="ADAL" clId="{3E52F59A-7EF2-497F-A2A3-A7B5CB2B8C59}" dt="2024-02-15T14:07:16.777" v="1929"/>
          <ac:spMkLst>
            <pc:docMk/>
            <pc:sldMk cId="3961714740" sldId="389"/>
            <ac:spMk id="6" creationId="{5CAF2E21-BDDC-D469-D667-89009FD56243}"/>
          </ac:spMkLst>
        </pc:spChg>
        <pc:spChg chg="add mod">
          <ac:chgData name="Nichols,Heather" userId="4984233e-51d2-4987-82bb-4f45001b417c" providerId="ADAL" clId="{3E52F59A-7EF2-497F-A2A3-A7B5CB2B8C59}" dt="2024-02-15T14:07:16.777" v="1929"/>
          <ac:spMkLst>
            <pc:docMk/>
            <pc:sldMk cId="3961714740" sldId="389"/>
            <ac:spMk id="7" creationId="{700C5271-7911-7CB2-4A4B-CC2C1677C2D9}"/>
          </ac:spMkLst>
        </pc:spChg>
        <pc:picChg chg="mod">
          <ac:chgData name="Nichols,Heather" userId="4984233e-51d2-4987-82bb-4f45001b417c" providerId="ADAL" clId="{3E52F59A-7EF2-497F-A2A3-A7B5CB2B8C59}" dt="2024-02-13T21:01:39.651" v="1847" actId="14100"/>
          <ac:picMkLst>
            <pc:docMk/>
            <pc:sldMk cId="3961714740" sldId="389"/>
            <ac:picMk id="4" creationId="{22840EAF-E831-660F-4CEA-5CCAE4F96393}"/>
          </ac:picMkLst>
        </pc:picChg>
      </pc:sldChg>
      <pc:sldChg chg="addSp delSp modSp del mod modNotesTx">
        <pc:chgData name="Nichols,Heather" userId="4984233e-51d2-4987-82bb-4f45001b417c" providerId="ADAL" clId="{3E52F59A-7EF2-497F-A2A3-A7B5CB2B8C59}" dt="2024-02-13T21:06:49.509" v="1864" actId="47"/>
        <pc:sldMkLst>
          <pc:docMk/>
          <pc:sldMk cId="1532233034" sldId="390"/>
        </pc:sldMkLst>
        <pc:spChg chg="add mod">
          <ac:chgData name="Nichols,Heather" userId="4984233e-51d2-4987-82bb-4f45001b417c" providerId="ADAL" clId="{3E52F59A-7EF2-497F-A2A3-A7B5CB2B8C59}" dt="2024-02-12T18:36:00.570" v="136" actId="14100"/>
          <ac:spMkLst>
            <pc:docMk/>
            <pc:sldMk cId="1532233034" sldId="390"/>
            <ac:spMk id="7" creationId="{04FD8F3C-4EE2-68C7-4BFF-79E021A65141}"/>
          </ac:spMkLst>
        </pc:spChg>
        <pc:spChg chg="mod">
          <ac:chgData name="Nichols,Heather" userId="4984233e-51d2-4987-82bb-4f45001b417c" providerId="ADAL" clId="{3E52F59A-7EF2-497F-A2A3-A7B5CB2B8C59}" dt="2024-02-12T18:36:58.062" v="138" actId="14100"/>
          <ac:spMkLst>
            <pc:docMk/>
            <pc:sldMk cId="1532233034" sldId="390"/>
            <ac:spMk id="8" creationId="{D94CC9AC-1D28-9F3A-7967-72DA9AB67ADB}"/>
          </ac:spMkLst>
        </pc:spChg>
        <pc:spChg chg="add mod">
          <ac:chgData name="Nichols,Heather" userId="4984233e-51d2-4987-82bb-4f45001b417c" providerId="ADAL" clId="{3E52F59A-7EF2-497F-A2A3-A7B5CB2B8C59}" dt="2024-02-12T18:39:51.288" v="165" actId="14100"/>
          <ac:spMkLst>
            <pc:docMk/>
            <pc:sldMk cId="1532233034" sldId="390"/>
            <ac:spMk id="11" creationId="{D390EF54-BDDA-9012-7ED3-518DDA8BE8B9}"/>
          </ac:spMkLst>
        </pc:spChg>
        <pc:spChg chg="add mod">
          <ac:chgData name="Nichols,Heather" userId="4984233e-51d2-4987-82bb-4f45001b417c" providerId="ADAL" clId="{3E52F59A-7EF2-497F-A2A3-A7B5CB2B8C59}" dt="2024-02-12T18:40:52.172" v="169" actId="14100"/>
          <ac:spMkLst>
            <pc:docMk/>
            <pc:sldMk cId="1532233034" sldId="390"/>
            <ac:spMk id="12" creationId="{D123943D-B004-F99E-5570-279ACC201487}"/>
          </ac:spMkLst>
        </pc:spChg>
        <pc:picChg chg="add del mod">
          <ac:chgData name="Nichols,Heather" userId="4984233e-51d2-4987-82bb-4f45001b417c" providerId="ADAL" clId="{3E52F59A-7EF2-497F-A2A3-A7B5CB2B8C59}" dt="2024-02-12T18:35:24.766" v="127" actId="478"/>
          <ac:picMkLst>
            <pc:docMk/>
            <pc:sldMk cId="1532233034" sldId="390"/>
            <ac:picMk id="6" creationId="{905BB0AB-A4AB-2044-699E-F17F31251804}"/>
          </ac:picMkLst>
        </pc:picChg>
        <pc:picChg chg="add mod ord">
          <ac:chgData name="Nichols,Heather" userId="4984233e-51d2-4987-82bb-4f45001b417c" providerId="ADAL" clId="{3E52F59A-7EF2-497F-A2A3-A7B5CB2B8C59}" dt="2024-02-12T18:36:05.813" v="137" actId="1440"/>
          <ac:picMkLst>
            <pc:docMk/>
            <pc:sldMk cId="1532233034" sldId="390"/>
            <ac:picMk id="10" creationId="{7EE6BF5C-C651-8DE9-EF03-F162E53A8157}"/>
          </ac:picMkLst>
        </pc:picChg>
      </pc:sldChg>
      <pc:sldChg chg="addSp delSp modSp new del mod">
        <pc:chgData name="Nichols,Heather" userId="4984233e-51d2-4987-82bb-4f45001b417c" providerId="ADAL" clId="{3E52F59A-7EF2-497F-A2A3-A7B5CB2B8C59}" dt="2024-02-12T19:55:59.365" v="1092" actId="47"/>
        <pc:sldMkLst>
          <pc:docMk/>
          <pc:sldMk cId="2435611906" sldId="391"/>
        </pc:sldMkLst>
        <pc:spChg chg="add del mod">
          <ac:chgData name="Nichols,Heather" userId="4984233e-51d2-4987-82bb-4f45001b417c" providerId="ADAL" clId="{3E52F59A-7EF2-497F-A2A3-A7B5CB2B8C59}" dt="2024-02-12T19:04:53.961" v="253" actId="478"/>
          <ac:spMkLst>
            <pc:docMk/>
            <pc:sldMk cId="2435611906" sldId="391"/>
            <ac:spMk id="2" creationId="{284806CD-43E5-529D-B4C0-817DBB5CBBED}"/>
          </ac:spMkLst>
        </pc:spChg>
      </pc:sldChg>
      <pc:sldChg chg="modSp add del mod">
        <pc:chgData name="Nichols,Heather" userId="4984233e-51d2-4987-82bb-4f45001b417c" providerId="ADAL" clId="{3E52F59A-7EF2-497F-A2A3-A7B5CB2B8C59}" dt="2024-02-12T19:06:14.911" v="261" actId="47"/>
        <pc:sldMkLst>
          <pc:docMk/>
          <pc:sldMk cId="1264476193" sldId="392"/>
        </pc:sldMkLst>
        <pc:spChg chg="mod">
          <ac:chgData name="Nichols,Heather" userId="4984233e-51d2-4987-82bb-4f45001b417c" providerId="ADAL" clId="{3E52F59A-7EF2-497F-A2A3-A7B5CB2B8C59}" dt="2024-02-12T19:05:23.712" v="256" actId="6549"/>
          <ac:spMkLst>
            <pc:docMk/>
            <pc:sldMk cId="1264476193" sldId="392"/>
            <ac:spMk id="3" creationId="{00000000-0000-0000-0000-000000000000}"/>
          </ac:spMkLst>
        </pc:spChg>
        <pc:spChg chg="mod">
          <ac:chgData name="Nichols,Heather" userId="4984233e-51d2-4987-82bb-4f45001b417c" providerId="ADAL" clId="{3E52F59A-7EF2-497F-A2A3-A7B5CB2B8C59}" dt="2024-02-12T19:05:21.638" v="255" actId="6549"/>
          <ac:spMkLst>
            <pc:docMk/>
            <pc:sldMk cId="1264476193" sldId="392"/>
            <ac:spMk id="8" creationId="{D94CC9AC-1D28-9F3A-7967-72DA9AB67ADB}"/>
          </ac:spMkLst>
        </pc:spChg>
      </pc:sldChg>
      <pc:sldChg chg="addSp delSp modSp add mod ord">
        <pc:chgData name="Nichols,Heather" userId="4984233e-51d2-4987-82bb-4f45001b417c" providerId="ADAL" clId="{3E52F59A-7EF2-497F-A2A3-A7B5CB2B8C59}" dt="2024-02-15T14:06:56.774" v="1923"/>
        <pc:sldMkLst>
          <pc:docMk/>
          <pc:sldMk cId="3582276487" sldId="392"/>
        </pc:sldMkLst>
        <pc:spChg chg="del">
          <ac:chgData name="Nichols,Heather" userId="4984233e-51d2-4987-82bb-4f45001b417c" providerId="ADAL" clId="{3E52F59A-7EF2-497F-A2A3-A7B5CB2B8C59}" dt="2024-02-15T14:06:55.801" v="1922" actId="478"/>
          <ac:spMkLst>
            <pc:docMk/>
            <pc:sldMk cId="3582276487" sldId="392"/>
            <ac:spMk id="2" creationId="{8661F127-6A27-328E-886A-0CB092CC1B9A}"/>
          </ac:spMkLst>
        </pc:spChg>
        <pc:spChg chg="mod">
          <ac:chgData name="Nichols,Heather" userId="4984233e-51d2-4987-82bb-4f45001b417c" providerId="ADAL" clId="{3E52F59A-7EF2-497F-A2A3-A7B5CB2B8C59}" dt="2024-02-12T19:11:54.408" v="306" actId="20577"/>
          <ac:spMkLst>
            <pc:docMk/>
            <pc:sldMk cId="3582276487" sldId="392"/>
            <ac:spMk id="3" creationId="{00000000-0000-0000-0000-000000000000}"/>
          </ac:spMkLst>
        </pc:spChg>
        <pc:spChg chg="add mod">
          <ac:chgData name="Nichols,Heather" userId="4984233e-51d2-4987-82bb-4f45001b417c" providerId="ADAL" clId="{3E52F59A-7EF2-497F-A2A3-A7B5CB2B8C59}" dt="2024-02-15T14:06:56.774" v="1923"/>
          <ac:spMkLst>
            <pc:docMk/>
            <pc:sldMk cId="3582276487" sldId="392"/>
            <ac:spMk id="4" creationId="{E0C3877E-E536-6454-11FA-DEA0ACFA8304}"/>
          </ac:spMkLst>
        </pc:spChg>
        <pc:spChg chg="del">
          <ac:chgData name="Nichols,Heather" userId="4984233e-51d2-4987-82bb-4f45001b417c" providerId="ADAL" clId="{3E52F59A-7EF2-497F-A2A3-A7B5CB2B8C59}" dt="2024-02-15T14:06:52.849" v="1921" actId="478"/>
          <ac:spMkLst>
            <pc:docMk/>
            <pc:sldMk cId="3582276487" sldId="392"/>
            <ac:spMk id="5" creationId="{825F4137-5B7E-B5F1-17B1-895A3B191EF1}"/>
          </ac:spMkLst>
        </pc:spChg>
        <pc:spChg chg="mod">
          <ac:chgData name="Nichols,Heather" userId="4984233e-51d2-4987-82bb-4f45001b417c" providerId="ADAL" clId="{3E52F59A-7EF2-497F-A2A3-A7B5CB2B8C59}" dt="2024-02-12T19:13:26.142" v="403" actId="1076"/>
          <ac:spMkLst>
            <pc:docMk/>
            <pc:sldMk cId="3582276487" sldId="392"/>
            <ac:spMk id="6" creationId="{AFE647BD-4873-E2CE-71BF-358722A336EC}"/>
          </ac:spMkLst>
        </pc:spChg>
        <pc:spChg chg="add mod">
          <ac:chgData name="Nichols,Heather" userId="4984233e-51d2-4987-82bb-4f45001b417c" providerId="ADAL" clId="{3E52F59A-7EF2-497F-A2A3-A7B5CB2B8C59}" dt="2024-02-15T14:06:56.774" v="1923"/>
          <ac:spMkLst>
            <pc:docMk/>
            <pc:sldMk cId="3582276487" sldId="392"/>
            <ac:spMk id="7" creationId="{CC8E4C5B-137A-B2FC-8C2A-5191E5672518}"/>
          </ac:spMkLst>
        </pc:spChg>
        <pc:spChg chg="mod">
          <ac:chgData name="Nichols,Heather" userId="4984233e-51d2-4987-82bb-4f45001b417c" providerId="ADAL" clId="{3E52F59A-7EF2-497F-A2A3-A7B5CB2B8C59}" dt="2024-02-12T19:47:29.516" v="879" actId="20577"/>
          <ac:spMkLst>
            <pc:docMk/>
            <pc:sldMk cId="3582276487" sldId="392"/>
            <ac:spMk id="8" creationId="{D94CC9AC-1D28-9F3A-7967-72DA9AB67ADB}"/>
          </ac:spMkLst>
        </pc:spChg>
        <pc:picChg chg="del">
          <ac:chgData name="Nichols,Heather" userId="4984233e-51d2-4987-82bb-4f45001b417c" providerId="ADAL" clId="{3E52F59A-7EF2-497F-A2A3-A7B5CB2B8C59}" dt="2024-02-12T19:11:32.902" v="280" actId="478"/>
          <ac:picMkLst>
            <pc:docMk/>
            <pc:sldMk cId="3582276487" sldId="392"/>
            <ac:picMk id="4" creationId="{DB2FDF9A-BDC9-2B09-6189-B21CDDFC7FA6}"/>
          </ac:picMkLst>
        </pc:picChg>
        <pc:picChg chg="add mod ord">
          <ac:chgData name="Nichols,Heather" userId="4984233e-51d2-4987-82bb-4f45001b417c" providerId="ADAL" clId="{3E52F59A-7EF2-497F-A2A3-A7B5CB2B8C59}" dt="2024-02-12T19:12:48.919" v="393" actId="167"/>
          <ac:picMkLst>
            <pc:docMk/>
            <pc:sldMk cId="3582276487" sldId="392"/>
            <ac:picMk id="9" creationId="{F294D5C2-B547-AC87-C11D-0C4CEB51D439}"/>
          </ac:picMkLst>
        </pc:picChg>
      </pc:sldChg>
      <pc:sldChg chg="add del">
        <pc:chgData name="Nichols,Heather" userId="4984233e-51d2-4987-82bb-4f45001b417c" providerId="ADAL" clId="{3E52F59A-7EF2-497F-A2A3-A7B5CB2B8C59}" dt="2024-02-12T19:18:55.006" v="564" actId="47"/>
        <pc:sldMkLst>
          <pc:docMk/>
          <pc:sldMk cId="4147407032" sldId="393"/>
        </pc:sldMkLst>
      </pc:sldChg>
      <pc:sldChg chg="modSp add del mod ord">
        <pc:chgData name="Nichols,Heather" userId="4984233e-51d2-4987-82bb-4f45001b417c" providerId="ADAL" clId="{3E52F59A-7EF2-497F-A2A3-A7B5CB2B8C59}" dt="2024-02-13T21:10:36.054" v="1879" actId="47"/>
        <pc:sldMkLst>
          <pc:docMk/>
          <pc:sldMk cId="2241507268" sldId="394"/>
        </pc:sldMkLst>
        <pc:spChg chg="mod">
          <ac:chgData name="Nichols,Heather" userId="4984233e-51d2-4987-82bb-4f45001b417c" providerId="ADAL" clId="{3E52F59A-7EF2-497F-A2A3-A7B5CB2B8C59}" dt="2024-02-12T19:30:59.809" v="642" actId="20577"/>
          <ac:spMkLst>
            <pc:docMk/>
            <pc:sldMk cId="2241507268" sldId="394"/>
            <ac:spMk id="3" creationId="{00000000-0000-0000-0000-000000000000}"/>
          </ac:spMkLst>
        </pc:spChg>
        <pc:spChg chg="mod">
          <ac:chgData name="Nichols,Heather" userId="4984233e-51d2-4987-82bb-4f45001b417c" providerId="ADAL" clId="{3E52F59A-7EF2-497F-A2A3-A7B5CB2B8C59}" dt="2024-02-12T19:35:12.487" v="751" actId="1076"/>
          <ac:spMkLst>
            <pc:docMk/>
            <pc:sldMk cId="2241507268" sldId="394"/>
            <ac:spMk id="4" creationId="{9976AEB9-E5BB-F3EE-0B16-BBDFCCB23C2B}"/>
          </ac:spMkLst>
        </pc:spChg>
      </pc:sldChg>
      <pc:sldChg chg="add del">
        <pc:chgData name="Nichols,Heather" userId="4984233e-51d2-4987-82bb-4f45001b417c" providerId="ADAL" clId="{3E52F59A-7EF2-497F-A2A3-A7B5CB2B8C59}" dt="2024-02-12T19:18:30.887" v="562" actId="47"/>
        <pc:sldMkLst>
          <pc:docMk/>
          <pc:sldMk cId="635650245" sldId="395"/>
        </pc:sldMkLst>
      </pc:sldChg>
      <pc:sldChg chg="new del">
        <pc:chgData name="Nichols,Heather" userId="4984233e-51d2-4987-82bb-4f45001b417c" providerId="ADAL" clId="{3E52F59A-7EF2-497F-A2A3-A7B5CB2B8C59}" dt="2024-02-12T19:55:56.836" v="1091" actId="47"/>
        <pc:sldMkLst>
          <pc:docMk/>
          <pc:sldMk cId="877019839" sldId="395"/>
        </pc:sldMkLst>
      </pc:sldChg>
      <pc:sldChg chg="addSp modSp add mod">
        <pc:chgData name="Nichols,Heather" userId="4984233e-51d2-4987-82bb-4f45001b417c" providerId="ADAL" clId="{3E52F59A-7EF2-497F-A2A3-A7B5CB2B8C59}" dt="2024-02-13T21:12:49.782" v="1885" actId="207"/>
        <pc:sldMkLst>
          <pc:docMk/>
          <pc:sldMk cId="3756889150" sldId="395"/>
        </pc:sldMkLst>
        <pc:spChg chg="mod">
          <ac:chgData name="Nichols,Heather" userId="4984233e-51d2-4987-82bb-4f45001b417c" providerId="ADAL" clId="{3E52F59A-7EF2-497F-A2A3-A7B5CB2B8C59}" dt="2024-02-13T21:12:24.136" v="1883" actId="1076"/>
          <ac:spMkLst>
            <pc:docMk/>
            <pc:sldMk cId="3756889150" sldId="395"/>
            <ac:spMk id="2" creationId="{934112EC-683C-4AB0-8770-E07B3F37BDD8}"/>
          </ac:spMkLst>
        </pc:spChg>
        <pc:spChg chg="add mod">
          <ac:chgData name="Nichols,Heather" userId="4984233e-51d2-4987-82bb-4f45001b417c" providerId="ADAL" clId="{3E52F59A-7EF2-497F-A2A3-A7B5CB2B8C59}" dt="2024-02-13T21:12:49.782" v="1885" actId="207"/>
          <ac:spMkLst>
            <pc:docMk/>
            <pc:sldMk cId="3756889150" sldId="395"/>
            <ac:spMk id="3" creationId="{28876A5C-BA9D-9BC3-F77C-F91B9D808CC3}"/>
          </ac:spMkLst>
        </pc:spChg>
        <pc:spChg chg="add mod">
          <ac:chgData name="Nichols,Heather" userId="4984233e-51d2-4987-82bb-4f45001b417c" providerId="ADAL" clId="{3E52F59A-7EF2-497F-A2A3-A7B5CB2B8C59}" dt="2024-02-13T21:12:30.918" v="1884" actId="1076"/>
          <ac:spMkLst>
            <pc:docMk/>
            <pc:sldMk cId="3756889150" sldId="395"/>
            <ac:spMk id="4" creationId="{D98D8F28-8D2B-8858-CEC3-1B7005282EFF}"/>
          </ac:spMkLst>
        </pc:spChg>
      </pc:sldChg>
      <pc:sldChg chg="del">
        <pc:chgData name="Nichols,Heather" userId="4984233e-51d2-4987-82bb-4f45001b417c" providerId="ADAL" clId="{3E52F59A-7EF2-497F-A2A3-A7B5CB2B8C59}" dt="2024-02-13T21:07:03.586" v="1865" actId="47"/>
        <pc:sldMkLst>
          <pc:docMk/>
          <pc:sldMk cId="2183946137" sldId="396"/>
        </pc:sldMkLst>
      </pc:sldChg>
      <pc:sldChg chg="addSp delSp modSp mod">
        <pc:chgData name="Nichols,Heather" userId="4984233e-51d2-4987-82bb-4f45001b417c" providerId="ADAL" clId="{3E52F59A-7EF2-497F-A2A3-A7B5CB2B8C59}" dt="2024-02-15T14:06:18.978" v="1913"/>
        <pc:sldMkLst>
          <pc:docMk/>
          <pc:sldMk cId="3549540109" sldId="397"/>
        </pc:sldMkLst>
        <pc:spChg chg="del">
          <ac:chgData name="Nichols,Heather" userId="4984233e-51d2-4987-82bb-4f45001b417c" providerId="ADAL" clId="{3E52F59A-7EF2-497F-A2A3-A7B5CB2B8C59}" dt="2024-02-15T14:06:16.476" v="1912" actId="478"/>
          <ac:spMkLst>
            <pc:docMk/>
            <pc:sldMk cId="3549540109" sldId="397"/>
            <ac:spMk id="2" creationId="{8661F127-6A27-328E-886A-0CB092CC1B9A}"/>
          </ac:spMkLst>
        </pc:spChg>
        <pc:spChg chg="add mod">
          <ac:chgData name="Nichols,Heather" userId="4984233e-51d2-4987-82bb-4f45001b417c" providerId="ADAL" clId="{3E52F59A-7EF2-497F-A2A3-A7B5CB2B8C59}" dt="2024-02-15T14:06:18.978" v="1913"/>
          <ac:spMkLst>
            <pc:docMk/>
            <pc:sldMk cId="3549540109" sldId="397"/>
            <ac:spMk id="4" creationId="{476488C8-464E-3EAD-0615-C7FCD8BE71D0}"/>
          </ac:spMkLst>
        </pc:spChg>
        <pc:spChg chg="del">
          <ac:chgData name="Nichols,Heather" userId="4984233e-51d2-4987-82bb-4f45001b417c" providerId="ADAL" clId="{3E52F59A-7EF2-497F-A2A3-A7B5CB2B8C59}" dt="2024-02-15T14:06:13.899" v="1911" actId="478"/>
          <ac:spMkLst>
            <pc:docMk/>
            <pc:sldMk cId="3549540109" sldId="397"/>
            <ac:spMk id="5" creationId="{825F4137-5B7E-B5F1-17B1-895A3B191EF1}"/>
          </ac:spMkLst>
        </pc:spChg>
        <pc:spChg chg="add mod">
          <ac:chgData name="Nichols,Heather" userId="4984233e-51d2-4987-82bb-4f45001b417c" providerId="ADAL" clId="{3E52F59A-7EF2-497F-A2A3-A7B5CB2B8C59}" dt="2024-02-15T14:06:18.978" v="1913"/>
          <ac:spMkLst>
            <pc:docMk/>
            <pc:sldMk cId="3549540109" sldId="397"/>
            <ac:spMk id="7" creationId="{2C54A30B-ED0B-43EA-737B-3A4E4D0415CC}"/>
          </ac:spMkLst>
        </pc:spChg>
      </pc:sldChg>
      <pc:sldChg chg="del">
        <pc:chgData name="Nichols,Heather" userId="4984233e-51d2-4987-82bb-4f45001b417c" providerId="ADAL" clId="{3E52F59A-7EF2-497F-A2A3-A7B5CB2B8C59}" dt="2024-02-13T21:09:04.853" v="1868" actId="47"/>
        <pc:sldMkLst>
          <pc:docMk/>
          <pc:sldMk cId="1371826590" sldId="398"/>
        </pc:sldMkLst>
      </pc:sldChg>
      <pc:sldChg chg="addSp delSp modSp mod">
        <pc:chgData name="Nichols,Heather" userId="4984233e-51d2-4987-82bb-4f45001b417c" providerId="ADAL" clId="{3E52F59A-7EF2-497F-A2A3-A7B5CB2B8C59}" dt="2024-02-15T14:07:08.357" v="1926"/>
        <pc:sldMkLst>
          <pc:docMk/>
          <pc:sldMk cId="3822279614" sldId="399"/>
        </pc:sldMkLst>
        <pc:spChg chg="del">
          <ac:chgData name="Nichols,Heather" userId="4984233e-51d2-4987-82bb-4f45001b417c" providerId="ADAL" clId="{3E52F59A-7EF2-497F-A2A3-A7B5CB2B8C59}" dt="2024-02-15T14:07:07.445" v="1925" actId="478"/>
          <ac:spMkLst>
            <pc:docMk/>
            <pc:sldMk cId="3822279614" sldId="399"/>
            <ac:spMk id="2" creationId="{8661F127-6A27-328E-886A-0CB092CC1B9A}"/>
          </ac:spMkLst>
        </pc:spChg>
        <pc:spChg chg="del">
          <ac:chgData name="Nichols,Heather" userId="4984233e-51d2-4987-82bb-4f45001b417c" providerId="ADAL" clId="{3E52F59A-7EF2-497F-A2A3-A7B5CB2B8C59}" dt="2024-02-15T14:07:05.385" v="1924" actId="478"/>
          <ac:spMkLst>
            <pc:docMk/>
            <pc:sldMk cId="3822279614" sldId="399"/>
            <ac:spMk id="5" creationId="{825F4137-5B7E-B5F1-17B1-895A3B191EF1}"/>
          </ac:spMkLst>
        </pc:spChg>
        <pc:spChg chg="add mod">
          <ac:chgData name="Nichols,Heather" userId="4984233e-51d2-4987-82bb-4f45001b417c" providerId="ADAL" clId="{3E52F59A-7EF2-497F-A2A3-A7B5CB2B8C59}" dt="2024-02-15T14:07:08.357" v="1926"/>
          <ac:spMkLst>
            <pc:docMk/>
            <pc:sldMk cId="3822279614" sldId="399"/>
            <ac:spMk id="6" creationId="{297107FA-BD94-99BA-9259-DBDE8D683FA3}"/>
          </ac:spMkLst>
        </pc:spChg>
        <pc:spChg chg="add mod">
          <ac:chgData name="Nichols,Heather" userId="4984233e-51d2-4987-82bb-4f45001b417c" providerId="ADAL" clId="{3E52F59A-7EF2-497F-A2A3-A7B5CB2B8C59}" dt="2024-02-15T14:07:08.357" v="1926"/>
          <ac:spMkLst>
            <pc:docMk/>
            <pc:sldMk cId="3822279614" sldId="399"/>
            <ac:spMk id="7" creationId="{7ED3445E-69D6-F85A-C948-9347030D4DBA}"/>
          </ac:spMkLst>
        </pc:spChg>
        <pc:spChg chg="mod">
          <ac:chgData name="Nichols,Heather" userId="4984233e-51d2-4987-82bb-4f45001b417c" providerId="ADAL" clId="{3E52F59A-7EF2-497F-A2A3-A7B5CB2B8C59}" dt="2024-02-13T21:01:29.484" v="1845" actId="115"/>
          <ac:spMkLst>
            <pc:docMk/>
            <pc:sldMk cId="3822279614" sldId="399"/>
            <ac:spMk id="9" creationId="{13206D02-452F-04BD-2AA2-36C4151BFC7C}"/>
          </ac:spMkLst>
        </pc:spChg>
      </pc:sldChg>
      <pc:sldChg chg="addSp delSp modSp mod">
        <pc:chgData name="Nichols,Heather" userId="4984233e-51d2-4987-82bb-4f45001b417c" providerId="ADAL" clId="{3E52F59A-7EF2-497F-A2A3-A7B5CB2B8C59}" dt="2024-02-15T14:06:37.156" v="1917" actId="14100"/>
        <pc:sldMkLst>
          <pc:docMk/>
          <pc:sldMk cId="2675459121" sldId="400"/>
        </pc:sldMkLst>
        <pc:spChg chg="del">
          <ac:chgData name="Nichols,Heather" userId="4984233e-51d2-4987-82bb-4f45001b417c" providerId="ADAL" clId="{3E52F59A-7EF2-497F-A2A3-A7B5CB2B8C59}" dt="2024-02-15T14:06:26.709" v="1915" actId="478"/>
          <ac:spMkLst>
            <pc:docMk/>
            <pc:sldMk cId="2675459121" sldId="400"/>
            <ac:spMk id="2" creationId="{8661F127-6A27-328E-886A-0CB092CC1B9A}"/>
          </ac:spMkLst>
        </pc:spChg>
        <pc:spChg chg="add mod">
          <ac:chgData name="Nichols,Heather" userId="4984233e-51d2-4987-82bb-4f45001b417c" providerId="ADAL" clId="{3E52F59A-7EF2-497F-A2A3-A7B5CB2B8C59}" dt="2024-02-15T14:06:27.621" v="1916"/>
          <ac:spMkLst>
            <pc:docMk/>
            <pc:sldMk cId="2675459121" sldId="400"/>
            <ac:spMk id="4" creationId="{C01DB83F-FF59-C9C2-9C9B-9F11471F16C5}"/>
          </ac:spMkLst>
        </pc:spChg>
        <pc:spChg chg="del">
          <ac:chgData name="Nichols,Heather" userId="4984233e-51d2-4987-82bb-4f45001b417c" providerId="ADAL" clId="{3E52F59A-7EF2-497F-A2A3-A7B5CB2B8C59}" dt="2024-02-15T14:06:24.369" v="1914" actId="478"/>
          <ac:spMkLst>
            <pc:docMk/>
            <pc:sldMk cId="2675459121" sldId="400"/>
            <ac:spMk id="5" creationId="{825F4137-5B7E-B5F1-17B1-895A3B191EF1}"/>
          </ac:spMkLst>
        </pc:spChg>
        <pc:spChg chg="add mod">
          <ac:chgData name="Nichols,Heather" userId="4984233e-51d2-4987-82bb-4f45001b417c" providerId="ADAL" clId="{3E52F59A-7EF2-497F-A2A3-A7B5CB2B8C59}" dt="2024-02-15T14:06:27.621" v="1916"/>
          <ac:spMkLst>
            <pc:docMk/>
            <pc:sldMk cId="2675459121" sldId="400"/>
            <ac:spMk id="6" creationId="{845C60D2-D7F9-580A-8409-CE77DD193BAA}"/>
          </ac:spMkLst>
        </pc:spChg>
        <pc:graphicFrameChg chg="modGraphic">
          <ac:chgData name="Nichols,Heather" userId="4984233e-51d2-4987-82bb-4f45001b417c" providerId="ADAL" clId="{3E52F59A-7EF2-497F-A2A3-A7B5CB2B8C59}" dt="2024-02-15T14:06:37.156" v="1917" actId="14100"/>
          <ac:graphicFrameMkLst>
            <pc:docMk/>
            <pc:sldMk cId="2675459121" sldId="400"/>
            <ac:graphicFrameMk id="8" creationId="{DDEAE19A-945D-E4AA-12DB-59B0705DA548}"/>
          </ac:graphicFrameMkLst>
        </pc:graphicFrameChg>
      </pc:sldChg>
      <pc:sldChg chg="addSp delSp modSp mod">
        <pc:chgData name="Nichols,Heather" userId="4984233e-51d2-4987-82bb-4f45001b417c" providerId="ADAL" clId="{3E52F59A-7EF2-497F-A2A3-A7B5CB2B8C59}" dt="2024-02-15T14:06:48.666" v="1920"/>
        <pc:sldMkLst>
          <pc:docMk/>
          <pc:sldMk cId="1443034976" sldId="401"/>
        </pc:sldMkLst>
        <pc:spChg chg="del">
          <ac:chgData name="Nichols,Heather" userId="4984233e-51d2-4987-82bb-4f45001b417c" providerId="ADAL" clId="{3E52F59A-7EF2-497F-A2A3-A7B5CB2B8C59}" dt="2024-02-15T14:06:47.705" v="1919" actId="478"/>
          <ac:spMkLst>
            <pc:docMk/>
            <pc:sldMk cId="1443034976" sldId="401"/>
            <ac:spMk id="2" creationId="{8661F127-6A27-328E-886A-0CB092CC1B9A}"/>
          </ac:spMkLst>
        </pc:spChg>
        <pc:spChg chg="add mod">
          <ac:chgData name="Nichols,Heather" userId="4984233e-51d2-4987-82bb-4f45001b417c" providerId="ADAL" clId="{3E52F59A-7EF2-497F-A2A3-A7B5CB2B8C59}" dt="2024-02-15T14:06:48.666" v="1920"/>
          <ac:spMkLst>
            <pc:docMk/>
            <pc:sldMk cId="1443034976" sldId="401"/>
            <ac:spMk id="4" creationId="{0A123D18-AFAF-D1B5-00C0-1A9340EF55ED}"/>
          </ac:spMkLst>
        </pc:spChg>
        <pc:spChg chg="del">
          <ac:chgData name="Nichols,Heather" userId="4984233e-51d2-4987-82bb-4f45001b417c" providerId="ADAL" clId="{3E52F59A-7EF2-497F-A2A3-A7B5CB2B8C59}" dt="2024-02-15T14:06:45.431" v="1918" actId="478"/>
          <ac:spMkLst>
            <pc:docMk/>
            <pc:sldMk cId="1443034976" sldId="401"/>
            <ac:spMk id="5" creationId="{825F4137-5B7E-B5F1-17B1-895A3B191EF1}"/>
          </ac:spMkLst>
        </pc:spChg>
        <pc:spChg chg="add mod">
          <ac:chgData name="Nichols,Heather" userId="4984233e-51d2-4987-82bb-4f45001b417c" providerId="ADAL" clId="{3E52F59A-7EF2-497F-A2A3-A7B5CB2B8C59}" dt="2024-02-15T14:06:48.666" v="1920"/>
          <ac:spMkLst>
            <pc:docMk/>
            <pc:sldMk cId="1443034976" sldId="401"/>
            <ac:spMk id="6" creationId="{DCD2D305-EF20-80E6-BD9A-E049907B1B93}"/>
          </ac:spMkLst>
        </pc:spChg>
      </pc:sldChg>
      <pc:sldChg chg="del">
        <pc:chgData name="Nichols,Heather" userId="4984233e-51d2-4987-82bb-4f45001b417c" providerId="ADAL" clId="{3E52F59A-7EF2-497F-A2A3-A7B5CB2B8C59}" dt="2024-02-13T21:09:08.221" v="1869" actId="47"/>
        <pc:sldMkLst>
          <pc:docMk/>
          <pc:sldMk cId="323704061" sldId="402"/>
        </pc:sldMkLst>
      </pc:sldChg>
      <pc:sldChg chg="addSp delSp modSp mod">
        <pc:chgData name="Nichols,Heather" userId="4984233e-51d2-4987-82bb-4f45001b417c" providerId="ADAL" clId="{3E52F59A-7EF2-497F-A2A3-A7B5CB2B8C59}" dt="2024-02-15T14:08:27.997" v="1953"/>
        <pc:sldMkLst>
          <pc:docMk/>
          <pc:sldMk cId="3437067842" sldId="403"/>
        </pc:sldMkLst>
        <pc:spChg chg="del">
          <ac:chgData name="Nichols,Heather" userId="4984233e-51d2-4987-82bb-4f45001b417c" providerId="ADAL" clId="{3E52F59A-7EF2-497F-A2A3-A7B5CB2B8C59}" dt="2024-02-15T14:08:27.385" v="1952" actId="478"/>
          <ac:spMkLst>
            <pc:docMk/>
            <pc:sldMk cId="3437067842" sldId="403"/>
            <ac:spMk id="2" creationId="{F7D62195-5C4B-D549-A1F2-2681F7E931F0}"/>
          </ac:spMkLst>
        </pc:spChg>
        <pc:spChg chg="del">
          <ac:chgData name="Nichols,Heather" userId="4984233e-51d2-4987-82bb-4f45001b417c" providerId="ADAL" clId="{3E52F59A-7EF2-497F-A2A3-A7B5CB2B8C59}" dt="2024-02-15T14:08:25.170" v="1951" actId="478"/>
          <ac:spMkLst>
            <pc:docMk/>
            <pc:sldMk cId="3437067842" sldId="403"/>
            <ac:spMk id="4" creationId="{EC56DD8E-E99F-551E-3EC6-8488FAF81101}"/>
          </ac:spMkLst>
        </pc:spChg>
        <pc:spChg chg="add mod">
          <ac:chgData name="Nichols,Heather" userId="4984233e-51d2-4987-82bb-4f45001b417c" providerId="ADAL" clId="{3E52F59A-7EF2-497F-A2A3-A7B5CB2B8C59}" dt="2024-02-15T14:08:27.997" v="1953"/>
          <ac:spMkLst>
            <pc:docMk/>
            <pc:sldMk cId="3437067842" sldId="403"/>
            <ac:spMk id="5" creationId="{D7B6CCFF-CCB3-F939-6513-42A5A7E4E410}"/>
          </ac:spMkLst>
        </pc:spChg>
        <pc:spChg chg="add mod">
          <ac:chgData name="Nichols,Heather" userId="4984233e-51d2-4987-82bb-4f45001b417c" providerId="ADAL" clId="{3E52F59A-7EF2-497F-A2A3-A7B5CB2B8C59}" dt="2024-02-15T14:08:27.997" v="1953"/>
          <ac:spMkLst>
            <pc:docMk/>
            <pc:sldMk cId="3437067842" sldId="403"/>
            <ac:spMk id="6" creationId="{70EAB1D3-4AA0-397C-3ECC-67ED8229BFEC}"/>
          </ac:spMkLst>
        </pc:spChg>
      </pc:sldChg>
      <pc:sldMasterChg chg="add addSldLayout">
        <pc:chgData name="Nichols,Heather" userId="4984233e-51d2-4987-82bb-4f45001b417c" providerId="ADAL" clId="{3E52F59A-7EF2-497F-A2A3-A7B5CB2B8C59}" dt="2024-02-12T15:28:49.037" v="45" actId="27028"/>
        <pc:sldMasterMkLst>
          <pc:docMk/>
          <pc:sldMasterMk cId="2807588887" sldId="2147483648"/>
        </pc:sldMasterMkLst>
        <pc:sldLayoutChg chg="add">
          <pc:chgData name="Nichols,Heather" userId="4984233e-51d2-4987-82bb-4f45001b417c" providerId="ADAL" clId="{3E52F59A-7EF2-497F-A2A3-A7B5CB2B8C59}" dt="2024-02-12T15:13:57.143" v="43" actId="27028"/>
          <pc:sldLayoutMkLst>
            <pc:docMk/>
            <pc:sldMasterMk cId="2807588887" sldId="2147483648"/>
            <pc:sldLayoutMk cId="258277777" sldId="2147483649"/>
          </pc:sldLayoutMkLst>
        </pc:sldLayoutChg>
        <pc:sldLayoutChg chg="add">
          <pc:chgData name="Nichols,Heather" userId="4984233e-51d2-4987-82bb-4f45001b417c" providerId="ADAL" clId="{3E52F59A-7EF2-497F-A2A3-A7B5CB2B8C59}" dt="2024-02-12T15:28:49.037" v="45" actId="27028"/>
          <pc:sldLayoutMkLst>
            <pc:docMk/>
            <pc:sldMasterMk cId="2807588887" sldId="2147483648"/>
            <pc:sldLayoutMk cId="638358685" sldId="2147483655"/>
          </pc:sldLayoutMkLst>
        </pc:sldLayoutChg>
      </pc:sldMasterChg>
      <pc:sldMasterChg chg="del delSldLayout">
        <pc:chgData name="Nichols,Heather" userId="4984233e-51d2-4987-82bb-4f45001b417c" providerId="ADAL" clId="{3E52F59A-7EF2-497F-A2A3-A7B5CB2B8C59}" dt="2024-02-13T21:11:35.856" v="1881" actId="47"/>
        <pc:sldMasterMkLst>
          <pc:docMk/>
          <pc:sldMasterMk cId="3078300944" sldId="2147483666"/>
        </pc:sldMasterMkLst>
        <pc:sldLayoutChg chg="del">
          <pc:chgData name="Nichols,Heather" userId="4984233e-51d2-4987-82bb-4f45001b417c" providerId="ADAL" clId="{3E52F59A-7EF2-497F-A2A3-A7B5CB2B8C59}" dt="2024-02-13T21:11:35.856" v="1881" actId="47"/>
          <pc:sldLayoutMkLst>
            <pc:docMk/>
            <pc:sldMasterMk cId="3078300944" sldId="2147483666"/>
            <pc:sldLayoutMk cId="1620071523" sldId="2147483651"/>
          </pc:sldLayoutMkLst>
        </pc:sldLayoutChg>
        <pc:sldLayoutChg chg="del">
          <pc:chgData name="Nichols,Heather" userId="4984233e-51d2-4987-82bb-4f45001b417c" providerId="ADAL" clId="{3E52F59A-7EF2-497F-A2A3-A7B5CB2B8C59}" dt="2024-02-13T21:11:35.856" v="1881" actId="47"/>
          <pc:sldLayoutMkLst>
            <pc:docMk/>
            <pc:sldMasterMk cId="3078300944" sldId="2147483666"/>
            <pc:sldLayoutMk cId="534099116" sldId="2147483652"/>
          </pc:sldLayoutMkLst>
        </pc:sldLayoutChg>
        <pc:sldLayoutChg chg="del">
          <pc:chgData name="Nichols,Heather" userId="4984233e-51d2-4987-82bb-4f45001b417c" providerId="ADAL" clId="{3E52F59A-7EF2-497F-A2A3-A7B5CB2B8C59}" dt="2024-02-13T21:11:35.856" v="1881" actId="47"/>
          <pc:sldLayoutMkLst>
            <pc:docMk/>
            <pc:sldMasterMk cId="3078300944" sldId="2147483666"/>
            <pc:sldLayoutMk cId="263674678" sldId="2147483653"/>
          </pc:sldLayoutMkLst>
        </pc:sldLayoutChg>
        <pc:sldLayoutChg chg="del">
          <pc:chgData name="Nichols,Heather" userId="4984233e-51d2-4987-82bb-4f45001b417c" providerId="ADAL" clId="{3E52F59A-7EF2-497F-A2A3-A7B5CB2B8C59}" dt="2024-02-13T21:11:35.856" v="1881" actId="47"/>
          <pc:sldLayoutMkLst>
            <pc:docMk/>
            <pc:sldMasterMk cId="3078300944" sldId="2147483666"/>
            <pc:sldLayoutMk cId="2896290025" sldId="2147483654"/>
          </pc:sldLayoutMkLst>
        </pc:sldLayoutChg>
        <pc:sldLayoutChg chg="del">
          <pc:chgData name="Nichols,Heather" userId="4984233e-51d2-4987-82bb-4f45001b417c" providerId="ADAL" clId="{3E52F59A-7EF2-497F-A2A3-A7B5CB2B8C59}" dt="2024-02-13T21:11:35.856" v="1881" actId="47"/>
          <pc:sldLayoutMkLst>
            <pc:docMk/>
            <pc:sldMasterMk cId="3078300944" sldId="2147483666"/>
            <pc:sldLayoutMk cId="1560748195" sldId="2147483656"/>
          </pc:sldLayoutMkLst>
        </pc:sldLayoutChg>
        <pc:sldLayoutChg chg="del">
          <pc:chgData name="Nichols,Heather" userId="4984233e-51d2-4987-82bb-4f45001b417c" providerId="ADAL" clId="{3E52F59A-7EF2-497F-A2A3-A7B5CB2B8C59}" dt="2024-02-13T21:11:35.856" v="1881" actId="47"/>
          <pc:sldLayoutMkLst>
            <pc:docMk/>
            <pc:sldMasterMk cId="3078300944" sldId="2147483666"/>
            <pc:sldLayoutMk cId="355210518" sldId="2147483657"/>
          </pc:sldLayoutMkLst>
        </pc:sldLayoutChg>
        <pc:sldLayoutChg chg="del">
          <pc:chgData name="Nichols,Heather" userId="4984233e-51d2-4987-82bb-4f45001b417c" providerId="ADAL" clId="{3E52F59A-7EF2-497F-A2A3-A7B5CB2B8C59}" dt="2024-02-13T21:11:35.856" v="1881" actId="47"/>
          <pc:sldLayoutMkLst>
            <pc:docMk/>
            <pc:sldMasterMk cId="3078300944" sldId="2147483666"/>
            <pc:sldLayoutMk cId="1904360592" sldId="2147483658"/>
          </pc:sldLayoutMkLst>
        </pc:sldLayoutChg>
        <pc:sldLayoutChg chg="del">
          <pc:chgData name="Nichols,Heather" userId="4984233e-51d2-4987-82bb-4f45001b417c" providerId="ADAL" clId="{3E52F59A-7EF2-497F-A2A3-A7B5CB2B8C59}" dt="2024-02-13T21:11:35.856" v="1881" actId="47"/>
          <pc:sldLayoutMkLst>
            <pc:docMk/>
            <pc:sldMasterMk cId="3078300944" sldId="2147483666"/>
            <pc:sldLayoutMk cId="3361125126" sldId="2147483659"/>
          </pc:sldLayoutMkLst>
        </pc:sldLayoutChg>
        <pc:sldLayoutChg chg="del">
          <pc:chgData name="Nichols,Heather" userId="4984233e-51d2-4987-82bb-4f45001b417c" providerId="ADAL" clId="{3E52F59A-7EF2-497F-A2A3-A7B5CB2B8C59}" dt="2024-02-13T21:11:35.856" v="1881" actId="47"/>
          <pc:sldLayoutMkLst>
            <pc:docMk/>
            <pc:sldMasterMk cId="3078300944" sldId="2147483666"/>
            <pc:sldLayoutMk cId="4171518196" sldId="2147483663"/>
          </pc:sldLayoutMkLst>
        </pc:sldLayoutChg>
        <pc:sldLayoutChg chg="del">
          <pc:chgData name="Nichols,Heather" userId="4984233e-51d2-4987-82bb-4f45001b417c" providerId="ADAL" clId="{3E52F59A-7EF2-497F-A2A3-A7B5CB2B8C59}" dt="2024-02-13T21:11:35.856" v="1881" actId="47"/>
          <pc:sldLayoutMkLst>
            <pc:docMk/>
            <pc:sldMasterMk cId="3078300944" sldId="2147483666"/>
            <pc:sldLayoutMk cId="1417452195" sldId="2147483667"/>
          </pc:sldLayoutMkLst>
        </pc:sldLayoutChg>
        <pc:sldLayoutChg chg="del">
          <pc:chgData name="Nichols,Heather" userId="4984233e-51d2-4987-82bb-4f45001b417c" providerId="ADAL" clId="{3E52F59A-7EF2-497F-A2A3-A7B5CB2B8C59}" dt="2024-02-13T21:11:35.856" v="1881" actId="47"/>
          <pc:sldLayoutMkLst>
            <pc:docMk/>
            <pc:sldMasterMk cId="3078300944" sldId="2147483666"/>
            <pc:sldLayoutMk cId="205816412" sldId="2147483668"/>
          </pc:sldLayoutMkLst>
        </pc:sldLayoutChg>
      </pc:sldMasterChg>
    </pc:docChg>
  </pc:docChgLst>
  <pc:docChgLst>
    <pc:chgData name="Prange,Kelsey L" userId="S::klprange@ufl.edu::81a54b9e-900d-43e8-8160-f7dde5b9d543" providerId="AD" clId="Web-{0549263A-B95A-58A1-DAE5-A1A7E590378A}"/>
    <pc:docChg chg="addSld delSld modSld sldOrd">
      <pc:chgData name="Prange,Kelsey L" userId="S::klprange@ufl.edu::81a54b9e-900d-43e8-8160-f7dde5b9d543" providerId="AD" clId="Web-{0549263A-B95A-58A1-DAE5-A1A7E590378A}" dt="2024-02-13T20:54:08.412" v="6817" actId="14100"/>
      <pc:docMkLst>
        <pc:docMk/>
      </pc:docMkLst>
      <pc:sldChg chg="modSp del mod setBg">
        <pc:chgData name="Prange,Kelsey L" userId="S::klprange@ufl.edu::81a54b9e-900d-43e8-8160-f7dde5b9d543" providerId="AD" clId="Web-{0549263A-B95A-58A1-DAE5-A1A7E590378A}" dt="2024-02-12T15:14:55.185" v="44"/>
        <pc:sldMkLst>
          <pc:docMk/>
          <pc:sldMk cId="1219160110" sldId="256"/>
        </pc:sldMkLst>
        <pc:spChg chg="mod">
          <ac:chgData name="Prange,Kelsey L" userId="S::klprange@ufl.edu::81a54b9e-900d-43e8-8160-f7dde5b9d543" providerId="AD" clId="Web-{0549263A-B95A-58A1-DAE5-A1A7E590378A}" dt="2024-02-12T15:13:12.760" v="6"/>
          <ac:spMkLst>
            <pc:docMk/>
            <pc:sldMk cId="1219160110" sldId="256"/>
            <ac:spMk id="3" creationId="{EF2E68FC-A21A-7330-745B-5EF766306857}"/>
          </ac:spMkLst>
        </pc:spChg>
        <pc:picChg chg="mod">
          <ac:chgData name="Prange,Kelsey L" userId="S::klprange@ufl.edu::81a54b9e-900d-43e8-8160-f7dde5b9d543" providerId="AD" clId="Web-{0549263A-B95A-58A1-DAE5-A1A7E590378A}" dt="2024-02-12T15:12:21.228" v="3" actId="1076"/>
          <ac:picMkLst>
            <pc:docMk/>
            <pc:sldMk cId="1219160110" sldId="256"/>
            <ac:picMk id="4" creationId="{7738E179-C0D9-6F2B-2BCB-E2C108CB4EAD}"/>
          </ac:picMkLst>
        </pc:picChg>
      </pc:sldChg>
      <pc:sldChg chg="addSp delSp modSp">
        <pc:chgData name="Prange,Kelsey L" userId="S::klprange@ufl.edu::81a54b9e-900d-43e8-8160-f7dde5b9d543" providerId="AD" clId="Web-{0549263A-B95A-58A1-DAE5-A1A7E590378A}" dt="2024-02-13T20:28:31.579" v="6600" actId="20577"/>
        <pc:sldMkLst>
          <pc:docMk/>
          <pc:sldMk cId="906620075" sldId="319"/>
        </pc:sldMkLst>
        <pc:spChg chg="mod">
          <ac:chgData name="Prange,Kelsey L" userId="S::klprange@ufl.edu::81a54b9e-900d-43e8-8160-f7dde5b9d543" providerId="AD" clId="Web-{0549263A-B95A-58A1-DAE5-A1A7E590378A}" dt="2024-02-12T15:23:05.511" v="87" actId="20577"/>
          <ac:spMkLst>
            <pc:docMk/>
            <pc:sldMk cId="906620075" sldId="319"/>
            <ac:spMk id="3" creationId="{00000000-0000-0000-0000-000000000000}"/>
          </ac:spMkLst>
        </pc:spChg>
        <pc:spChg chg="del mod">
          <ac:chgData name="Prange,Kelsey L" userId="S::klprange@ufl.edu::81a54b9e-900d-43e8-8160-f7dde5b9d543" providerId="AD" clId="Web-{0549263A-B95A-58A1-DAE5-A1A7E590378A}" dt="2024-02-12T15:22:33.526" v="81"/>
          <ac:spMkLst>
            <pc:docMk/>
            <pc:sldMk cId="906620075" sldId="319"/>
            <ac:spMk id="4" creationId="{4D4C07F4-F14B-DB4E-33F8-0D62EB9E2249}"/>
          </ac:spMkLst>
        </pc:spChg>
        <pc:spChg chg="add mod">
          <ac:chgData name="Prange,Kelsey L" userId="S::klprange@ufl.edu::81a54b9e-900d-43e8-8160-f7dde5b9d543" providerId="AD" clId="Web-{0549263A-B95A-58A1-DAE5-A1A7E590378A}" dt="2024-02-13T20:28:31.579" v="6600" actId="20577"/>
          <ac:spMkLst>
            <pc:docMk/>
            <pc:sldMk cId="906620075" sldId="319"/>
            <ac:spMk id="7" creationId="{46B08590-C0D6-47FA-48C1-9296AD2669FB}"/>
          </ac:spMkLst>
        </pc:spChg>
        <pc:spChg chg="del">
          <ac:chgData name="Prange,Kelsey L" userId="S::klprange@ufl.edu::81a54b9e-900d-43e8-8160-f7dde5b9d543" providerId="AD" clId="Web-{0549263A-B95A-58A1-DAE5-A1A7E590378A}" dt="2024-02-12T15:23:57.622" v="138"/>
          <ac:spMkLst>
            <pc:docMk/>
            <pc:sldMk cId="906620075" sldId="319"/>
            <ac:spMk id="8" creationId="{00000000-0000-0000-0000-000000000000}"/>
          </ac:spMkLst>
        </pc:spChg>
      </pc:sldChg>
      <pc:sldChg chg="modSp mod ord modShow">
        <pc:chgData name="Prange,Kelsey L" userId="S::klprange@ufl.edu::81a54b9e-900d-43e8-8160-f7dde5b9d543" providerId="AD" clId="Web-{0549263A-B95A-58A1-DAE5-A1A7E590378A}" dt="2024-02-13T20:11:52.961" v="6181"/>
        <pc:sldMkLst>
          <pc:docMk/>
          <pc:sldMk cId="3483500368" sldId="345"/>
        </pc:sldMkLst>
        <pc:spChg chg="mod">
          <ac:chgData name="Prange,Kelsey L" userId="S::klprange@ufl.edu::81a54b9e-900d-43e8-8160-f7dde5b9d543" providerId="AD" clId="Web-{0549263A-B95A-58A1-DAE5-A1A7E590378A}" dt="2024-02-13T20:11:04.491" v="6170" actId="20577"/>
          <ac:spMkLst>
            <pc:docMk/>
            <pc:sldMk cId="3483500368" sldId="345"/>
            <ac:spMk id="3" creationId="{00000000-0000-0000-0000-000000000000}"/>
          </ac:spMkLst>
        </pc:spChg>
        <pc:spChg chg="mod">
          <ac:chgData name="Prange,Kelsey L" userId="S::klprange@ufl.edu::81a54b9e-900d-43e8-8160-f7dde5b9d543" providerId="AD" clId="Web-{0549263A-B95A-58A1-DAE5-A1A7E590378A}" dt="2024-02-13T20:11:38.242" v="6179" actId="20577"/>
          <ac:spMkLst>
            <pc:docMk/>
            <pc:sldMk cId="3483500368" sldId="345"/>
            <ac:spMk id="11" creationId="{732FA5D8-63E2-410E-C528-2783D8B9EF82}"/>
          </ac:spMkLst>
        </pc:spChg>
        <pc:picChg chg="mod">
          <ac:chgData name="Prange,Kelsey L" userId="S::klprange@ufl.edu::81a54b9e-900d-43e8-8160-f7dde5b9d543" providerId="AD" clId="Web-{0549263A-B95A-58A1-DAE5-A1A7E590378A}" dt="2024-02-13T20:10:44.850" v="6167" actId="1076"/>
          <ac:picMkLst>
            <pc:docMk/>
            <pc:sldMk cId="3483500368" sldId="345"/>
            <ac:picMk id="5" creationId="{7B106556-810E-FF88-9CBF-360E8C0B22AD}"/>
          </ac:picMkLst>
        </pc:picChg>
      </pc:sldChg>
      <pc:sldChg chg="ord">
        <pc:chgData name="Prange,Kelsey L" userId="S::klprange@ufl.edu::81a54b9e-900d-43e8-8160-f7dde5b9d543" providerId="AD" clId="Web-{0549263A-B95A-58A1-DAE5-A1A7E590378A}" dt="2024-02-12T16:55:28.553" v="3416"/>
        <pc:sldMkLst>
          <pc:docMk/>
          <pc:sldMk cId="533961531" sldId="356"/>
        </pc:sldMkLst>
      </pc:sldChg>
      <pc:sldChg chg="modSp ord">
        <pc:chgData name="Prange,Kelsey L" userId="S::klprange@ufl.edu::81a54b9e-900d-43e8-8160-f7dde5b9d543" providerId="AD" clId="Web-{0549263A-B95A-58A1-DAE5-A1A7E590378A}" dt="2024-02-12T16:59:28.778" v="3513" actId="20577"/>
        <pc:sldMkLst>
          <pc:docMk/>
          <pc:sldMk cId="292905857" sldId="367"/>
        </pc:sldMkLst>
        <pc:spChg chg="mod">
          <ac:chgData name="Prange,Kelsey L" userId="S::klprange@ufl.edu::81a54b9e-900d-43e8-8160-f7dde5b9d543" providerId="AD" clId="Web-{0549263A-B95A-58A1-DAE5-A1A7E590378A}" dt="2024-02-12T16:59:28.778" v="3513" actId="20577"/>
          <ac:spMkLst>
            <pc:docMk/>
            <pc:sldMk cId="292905857" sldId="367"/>
            <ac:spMk id="2" creationId="{934112EC-683C-4AB0-8770-E07B3F37BDD8}"/>
          </ac:spMkLst>
        </pc:spChg>
      </pc:sldChg>
      <pc:sldChg chg="addSp delSp modSp ord">
        <pc:chgData name="Prange,Kelsey L" userId="S::klprange@ufl.edu::81a54b9e-900d-43e8-8160-f7dde5b9d543" providerId="AD" clId="Web-{0549263A-B95A-58A1-DAE5-A1A7E590378A}" dt="2024-02-13T20:46:47.730" v="6816" actId="20577"/>
        <pc:sldMkLst>
          <pc:docMk/>
          <pc:sldMk cId="3150902460" sldId="370"/>
        </pc:sldMkLst>
        <pc:spChg chg="mod">
          <ac:chgData name="Prange,Kelsey L" userId="S::klprange@ufl.edu::81a54b9e-900d-43e8-8160-f7dde5b9d543" providerId="AD" clId="Web-{0549263A-B95A-58A1-DAE5-A1A7E590378A}" dt="2024-02-13T20:45:29.462" v="6799" actId="20577"/>
          <ac:spMkLst>
            <pc:docMk/>
            <pc:sldMk cId="3150902460" sldId="370"/>
            <ac:spMk id="3" creationId="{00000000-0000-0000-0000-000000000000}"/>
          </ac:spMkLst>
        </pc:spChg>
        <pc:spChg chg="add mod">
          <ac:chgData name="Prange,Kelsey L" userId="S::klprange@ufl.edu::81a54b9e-900d-43e8-8160-f7dde5b9d543" providerId="AD" clId="Web-{0549263A-B95A-58A1-DAE5-A1A7E590378A}" dt="2024-02-13T20:46:47.730" v="6816" actId="20577"/>
          <ac:spMkLst>
            <pc:docMk/>
            <pc:sldMk cId="3150902460" sldId="370"/>
            <ac:spMk id="7" creationId="{26140A84-F7A6-C095-948D-606C45C189D9}"/>
          </ac:spMkLst>
        </pc:spChg>
        <pc:spChg chg="del">
          <ac:chgData name="Prange,Kelsey L" userId="S::klprange@ufl.edu::81a54b9e-900d-43e8-8160-f7dde5b9d543" providerId="AD" clId="Web-{0549263A-B95A-58A1-DAE5-A1A7E590378A}" dt="2024-02-13T20:21:01.177" v="6555"/>
          <ac:spMkLst>
            <pc:docMk/>
            <pc:sldMk cId="3150902460" sldId="370"/>
            <ac:spMk id="8" creationId="{00000000-0000-0000-0000-000000000000}"/>
          </ac:spMkLst>
        </pc:spChg>
        <pc:spChg chg="del mod">
          <ac:chgData name="Prange,Kelsey L" userId="S::klprange@ufl.edu::81a54b9e-900d-43e8-8160-f7dde5b9d543" providerId="AD" clId="Web-{0549263A-B95A-58A1-DAE5-A1A7E590378A}" dt="2024-02-13T20:19:52.894" v="6551"/>
          <ac:spMkLst>
            <pc:docMk/>
            <pc:sldMk cId="3150902460" sldId="370"/>
            <ac:spMk id="9" creationId="{FAD8A46C-2E9D-8598-4F05-5730AF690AA6}"/>
          </ac:spMkLst>
        </pc:spChg>
        <pc:spChg chg="del mod ord">
          <ac:chgData name="Prange,Kelsey L" userId="S::klprange@ufl.edu::81a54b9e-900d-43e8-8160-f7dde5b9d543" providerId="AD" clId="Web-{0549263A-B95A-58A1-DAE5-A1A7E590378A}" dt="2024-02-13T20:39:45.220" v="6605"/>
          <ac:spMkLst>
            <pc:docMk/>
            <pc:sldMk cId="3150902460" sldId="370"/>
            <ac:spMk id="10" creationId="{41D20B87-ADCA-79B7-2413-787DD2AA1326}"/>
          </ac:spMkLst>
        </pc:spChg>
        <pc:spChg chg="del mod ord">
          <ac:chgData name="Prange,Kelsey L" userId="S::klprange@ufl.edu::81a54b9e-900d-43e8-8160-f7dde5b9d543" providerId="AD" clId="Web-{0549263A-B95A-58A1-DAE5-A1A7E590378A}" dt="2024-02-13T20:39:46.048" v="6606"/>
          <ac:spMkLst>
            <pc:docMk/>
            <pc:sldMk cId="3150902460" sldId="370"/>
            <ac:spMk id="11" creationId="{E93CA6E9-1F5C-8E47-B780-8E89B311B292}"/>
          </ac:spMkLst>
        </pc:spChg>
        <pc:spChg chg="add del mod">
          <ac:chgData name="Prange,Kelsey L" userId="S::klprange@ufl.edu::81a54b9e-900d-43e8-8160-f7dde5b9d543" providerId="AD" clId="Web-{0549263A-B95A-58A1-DAE5-A1A7E590378A}" dt="2024-02-13T20:39:47.407" v="6607"/>
          <ac:spMkLst>
            <pc:docMk/>
            <pc:sldMk cId="3150902460" sldId="370"/>
            <ac:spMk id="14" creationId="{CFC4DE5F-CBFD-05CA-7B0C-2897584CC9D2}"/>
          </ac:spMkLst>
        </pc:spChg>
        <pc:picChg chg="del mod">
          <ac:chgData name="Prange,Kelsey L" userId="S::klprange@ufl.edu::81a54b9e-900d-43e8-8160-f7dde5b9d543" providerId="AD" clId="Web-{0549263A-B95A-58A1-DAE5-A1A7E590378A}" dt="2024-02-13T20:21:18.428" v="6559"/>
          <ac:picMkLst>
            <pc:docMk/>
            <pc:sldMk cId="3150902460" sldId="370"/>
            <ac:picMk id="6" creationId="{915C0C8D-BDD2-6F55-E602-F23AB5484C07}"/>
          </ac:picMkLst>
        </pc:picChg>
        <pc:picChg chg="add del mod">
          <ac:chgData name="Prange,Kelsey L" userId="S::klprange@ufl.edu::81a54b9e-900d-43e8-8160-f7dde5b9d543" providerId="AD" clId="Web-{0549263A-B95A-58A1-DAE5-A1A7E590378A}" dt="2024-02-13T20:39:31.782" v="6602"/>
          <ac:picMkLst>
            <pc:docMk/>
            <pc:sldMk cId="3150902460" sldId="370"/>
            <ac:picMk id="12" creationId="{797479B1-CA3A-52AA-BF09-BF41E61A151B}"/>
          </ac:picMkLst>
        </pc:picChg>
        <pc:picChg chg="add del mod">
          <ac:chgData name="Prange,Kelsey L" userId="S::klprange@ufl.edu::81a54b9e-900d-43e8-8160-f7dde5b9d543" providerId="AD" clId="Web-{0549263A-B95A-58A1-DAE5-A1A7E590378A}" dt="2024-02-13T20:22:29.492" v="6569"/>
          <ac:picMkLst>
            <pc:docMk/>
            <pc:sldMk cId="3150902460" sldId="370"/>
            <ac:picMk id="13" creationId="{DD496819-06F4-46CA-A46A-A3EB0D945A4E}"/>
          </ac:picMkLst>
        </pc:picChg>
        <pc:picChg chg="add del mod">
          <ac:chgData name="Prange,Kelsey L" userId="S::klprange@ufl.edu::81a54b9e-900d-43e8-8160-f7dde5b9d543" providerId="AD" clId="Web-{0549263A-B95A-58A1-DAE5-A1A7E590378A}" dt="2024-02-13T20:41:44.957" v="6610"/>
          <ac:picMkLst>
            <pc:docMk/>
            <pc:sldMk cId="3150902460" sldId="370"/>
            <ac:picMk id="15" creationId="{9D00BF18-47FC-1850-E6B0-68CCAAF42DDB}"/>
          </ac:picMkLst>
        </pc:picChg>
        <pc:picChg chg="add mod ord modCrop">
          <ac:chgData name="Prange,Kelsey L" userId="S::klprange@ufl.edu::81a54b9e-900d-43e8-8160-f7dde5b9d543" providerId="AD" clId="Web-{0549263A-B95A-58A1-DAE5-A1A7E590378A}" dt="2024-02-13T20:46:16.104" v="6809" actId="1076"/>
          <ac:picMkLst>
            <pc:docMk/>
            <pc:sldMk cId="3150902460" sldId="370"/>
            <ac:picMk id="16" creationId="{F3D90089-8689-E5C5-7652-4D9EC835810C}"/>
          </ac:picMkLst>
        </pc:picChg>
      </pc:sldChg>
      <pc:sldChg chg="modSp ord">
        <pc:chgData name="Prange,Kelsey L" userId="S::klprange@ufl.edu::81a54b9e-900d-43e8-8160-f7dde5b9d543" providerId="AD" clId="Web-{0549263A-B95A-58A1-DAE5-A1A7E590378A}" dt="2024-02-12T15:16:13.937" v="74" actId="20577"/>
        <pc:sldMkLst>
          <pc:docMk/>
          <pc:sldMk cId="1546052178" sldId="371"/>
        </pc:sldMkLst>
        <pc:spChg chg="mod">
          <ac:chgData name="Prange,Kelsey L" userId="S::klprange@ufl.edu::81a54b9e-900d-43e8-8160-f7dde5b9d543" providerId="AD" clId="Web-{0549263A-B95A-58A1-DAE5-A1A7E590378A}" dt="2024-02-12T15:15:56.140" v="71" actId="20577"/>
          <ac:spMkLst>
            <pc:docMk/>
            <pc:sldMk cId="1546052178" sldId="371"/>
            <ac:spMk id="5" creationId="{9CCDEE50-3B4C-B640-28BB-2B30681F6678}"/>
          </ac:spMkLst>
        </pc:spChg>
        <pc:spChg chg="mod">
          <ac:chgData name="Prange,Kelsey L" userId="S::klprange@ufl.edu::81a54b9e-900d-43e8-8160-f7dde5b9d543" providerId="AD" clId="Web-{0549263A-B95A-58A1-DAE5-A1A7E590378A}" dt="2024-02-12T15:16:13.937" v="74" actId="20577"/>
          <ac:spMkLst>
            <pc:docMk/>
            <pc:sldMk cId="1546052178" sldId="371"/>
            <ac:spMk id="7" creationId="{DA5CD454-A41F-720A-B876-E2BD4971E0CB}"/>
          </ac:spMkLst>
        </pc:spChg>
      </pc:sldChg>
      <pc:sldChg chg="addSp delSp modSp add replId">
        <pc:chgData name="Prange,Kelsey L" userId="S::klprange@ufl.edu::81a54b9e-900d-43e8-8160-f7dde5b9d543" providerId="AD" clId="Web-{0549263A-B95A-58A1-DAE5-A1A7E590378A}" dt="2024-02-12T16:09:54.384" v="1856" actId="1076"/>
        <pc:sldMkLst>
          <pc:docMk/>
          <pc:sldMk cId="1003200721" sldId="372"/>
        </pc:sldMkLst>
        <pc:spChg chg="mod">
          <ac:chgData name="Prange,Kelsey L" userId="S::klprange@ufl.edu::81a54b9e-900d-43e8-8160-f7dde5b9d543" providerId="AD" clId="Web-{0549263A-B95A-58A1-DAE5-A1A7E590378A}" dt="2024-02-12T15:34:31.342" v="448" actId="20577"/>
          <ac:spMkLst>
            <pc:docMk/>
            <pc:sldMk cId="1003200721" sldId="372"/>
            <ac:spMk id="3" creationId="{00000000-0000-0000-0000-000000000000}"/>
          </ac:spMkLst>
        </pc:spChg>
        <pc:spChg chg="mod">
          <ac:chgData name="Prange,Kelsey L" userId="S::klprange@ufl.edu::81a54b9e-900d-43e8-8160-f7dde5b9d543" providerId="AD" clId="Web-{0549263A-B95A-58A1-DAE5-A1A7E590378A}" dt="2024-02-12T15:48:01.645" v="809" actId="14100"/>
          <ac:spMkLst>
            <pc:docMk/>
            <pc:sldMk cId="1003200721" sldId="372"/>
            <ac:spMk id="4" creationId="{4D4C07F4-F14B-DB4E-33F8-0D62EB9E2249}"/>
          </ac:spMkLst>
        </pc:spChg>
        <pc:spChg chg="add del mod">
          <ac:chgData name="Prange,Kelsey L" userId="S::klprange@ufl.edu::81a54b9e-900d-43e8-8160-f7dde5b9d543" providerId="AD" clId="Web-{0549263A-B95A-58A1-DAE5-A1A7E590378A}" dt="2024-02-12T15:31:12.024" v="420"/>
          <ac:spMkLst>
            <pc:docMk/>
            <pc:sldMk cId="1003200721" sldId="372"/>
            <ac:spMk id="6" creationId="{8E07FD6A-3B9C-6793-B93D-0D12B6537C04}"/>
          </ac:spMkLst>
        </pc:spChg>
        <pc:spChg chg="add del mod">
          <ac:chgData name="Prange,Kelsey L" userId="S::klprange@ufl.edu::81a54b9e-900d-43e8-8160-f7dde5b9d543" providerId="AD" clId="Web-{0549263A-B95A-58A1-DAE5-A1A7E590378A}" dt="2024-02-12T16:07:40.646" v="1722"/>
          <ac:spMkLst>
            <pc:docMk/>
            <pc:sldMk cId="1003200721" sldId="372"/>
            <ac:spMk id="7" creationId="{532FEC02-FE84-7424-4E0E-11E82191C619}"/>
          </ac:spMkLst>
        </pc:spChg>
        <pc:spChg chg="del">
          <ac:chgData name="Prange,Kelsey L" userId="S::klprange@ufl.edu::81a54b9e-900d-43e8-8160-f7dde5b9d543" providerId="AD" clId="Web-{0549263A-B95A-58A1-DAE5-A1A7E590378A}" dt="2024-02-12T15:23:31.309" v="115"/>
          <ac:spMkLst>
            <pc:docMk/>
            <pc:sldMk cId="1003200721" sldId="372"/>
            <ac:spMk id="8" creationId="{00000000-0000-0000-0000-000000000000}"/>
          </ac:spMkLst>
        </pc:spChg>
        <pc:picChg chg="mod">
          <ac:chgData name="Prange,Kelsey L" userId="S::klprange@ufl.edu::81a54b9e-900d-43e8-8160-f7dde5b9d543" providerId="AD" clId="Web-{0549263A-B95A-58A1-DAE5-A1A7E590378A}" dt="2024-02-12T16:09:54.384" v="1856" actId="1076"/>
          <ac:picMkLst>
            <pc:docMk/>
            <pc:sldMk cId="1003200721" sldId="372"/>
            <ac:picMk id="16" creationId="{063A689B-9653-3FD4-69C1-A0D90CB15768}"/>
          </ac:picMkLst>
        </pc:picChg>
      </pc:sldChg>
      <pc:sldChg chg="addSp delSp modSp add replId">
        <pc:chgData name="Prange,Kelsey L" userId="S::klprange@ufl.edu::81a54b9e-900d-43e8-8160-f7dde5b9d543" providerId="AD" clId="Web-{0549263A-B95A-58A1-DAE5-A1A7E590378A}" dt="2024-02-13T17:26:28.926" v="3769" actId="14100"/>
        <pc:sldMkLst>
          <pc:docMk/>
          <pc:sldMk cId="1593593730" sldId="373"/>
        </pc:sldMkLst>
        <pc:spChg chg="mod">
          <ac:chgData name="Prange,Kelsey L" userId="S::klprange@ufl.edu::81a54b9e-900d-43e8-8160-f7dde5b9d543" providerId="AD" clId="Web-{0549263A-B95A-58A1-DAE5-A1A7E590378A}" dt="2024-02-12T16:20:05.292" v="2295"/>
          <ac:spMkLst>
            <pc:docMk/>
            <pc:sldMk cId="1593593730" sldId="373"/>
            <ac:spMk id="3" creationId="{00000000-0000-0000-0000-000000000000}"/>
          </ac:spMkLst>
        </pc:spChg>
        <pc:spChg chg="del mod">
          <ac:chgData name="Prange,Kelsey L" userId="S::klprange@ufl.edu::81a54b9e-900d-43e8-8160-f7dde5b9d543" providerId="AD" clId="Web-{0549263A-B95A-58A1-DAE5-A1A7E590378A}" dt="2024-02-12T16:19:54.870" v="2294"/>
          <ac:spMkLst>
            <pc:docMk/>
            <pc:sldMk cId="1593593730" sldId="373"/>
            <ac:spMk id="4" creationId="{4D4C07F4-F14B-DB4E-33F8-0D62EB9E2249}"/>
          </ac:spMkLst>
        </pc:spChg>
        <pc:spChg chg="del mod">
          <ac:chgData name="Prange,Kelsey L" userId="S::klprange@ufl.edu::81a54b9e-900d-43e8-8160-f7dde5b9d543" providerId="AD" clId="Web-{0549263A-B95A-58A1-DAE5-A1A7E590378A}" dt="2024-02-12T16:20:29.636" v="2300"/>
          <ac:spMkLst>
            <pc:docMk/>
            <pc:sldMk cId="1593593730" sldId="373"/>
            <ac:spMk id="6" creationId="{8E07FD6A-3B9C-6793-B93D-0D12B6537C04}"/>
          </ac:spMkLst>
        </pc:spChg>
        <pc:spChg chg="mod">
          <ac:chgData name="Prange,Kelsey L" userId="S::klprange@ufl.edu::81a54b9e-900d-43e8-8160-f7dde5b9d543" providerId="AD" clId="Web-{0549263A-B95A-58A1-DAE5-A1A7E590378A}" dt="2024-02-13T17:26:28.926" v="3769" actId="14100"/>
          <ac:spMkLst>
            <pc:docMk/>
            <pc:sldMk cId="1593593730" sldId="373"/>
            <ac:spMk id="7" creationId="{EC79F9D3-5C20-CF18-5E56-5AB6DD4E8791}"/>
          </ac:spMkLst>
        </pc:spChg>
        <pc:spChg chg="add mod">
          <ac:chgData name="Prange,Kelsey L" userId="S::klprange@ufl.edu::81a54b9e-900d-43e8-8160-f7dde5b9d543" providerId="AD" clId="Web-{0549263A-B95A-58A1-DAE5-A1A7E590378A}" dt="2024-02-13T17:26:10.878" v="3766" actId="20577"/>
          <ac:spMkLst>
            <pc:docMk/>
            <pc:sldMk cId="1593593730" sldId="373"/>
            <ac:spMk id="8" creationId="{D94CC9AC-1D28-9F3A-7967-72DA9AB67ADB}"/>
          </ac:spMkLst>
        </pc:spChg>
        <pc:picChg chg="add mod">
          <ac:chgData name="Prange,Kelsey L" userId="S::klprange@ufl.edu::81a54b9e-900d-43e8-8160-f7dde5b9d543" providerId="AD" clId="Web-{0549263A-B95A-58A1-DAE5-A1A7E590378A}" dt="2024-02-13T17:26:20.738" v="3767" actId="14100"/>
          <ac:picMkLst>
            <pc:docMk/>
            <pc:sldMk cId="1593593730" sldId="373"/>
            <ac:picMk id="10" creationId="{4E6CF2B6-291F-F20E-A03B-431282467F28}"/>
          </ac:picMkLst>
        </pc:picChg>
      </pc:sldChg>
      <pc:sldChg chg="addSp delSp modSp add replId">
        <pc:chgData name="Prange,Kelsey L" userId="S::klprange@ufl.edu::81a54b9e-900d-43e8-8160-f7dde5b9d543" providerId="AD" clId="Web-{0549263A-B95A-58A1-DAE5-A1A7E590378A}" dt="2024-02-13T17:25:01.674" v="3753" actId="1076"/>
        <pc:sldMkLst>
          <pc:docMk/>
          <pc:sldMk cId="322303278" sldId="375"/>
        </pc:sldMkLst>
        <pc:spChg chg="mod">
          <ac:chgData name="Prange,Kelsey L" userId="S::klprange@ufl.edu::81a54b9e-900d-43e8-8160-f7dde5b9d543" providerId="AD" clId="Web-{0549263A-B95A-58A1-DAE5-A1A7E590378A}" dt="2024-02-12T15:59:02.898" v="1270" actId="20577"/>
          <ac:spMkLst>
            <pc:docMk/>
            <pc:sldMk cId="322303278" sldId="375"/>
            <ac:spMk id="3" creationId="{00000000-0000-0000-0000-000000000000}"/>
          </ac:spMkLst>
        </pc:spChg>
        <pc:spChg chg="del mod">
          <ac:chgData name="Prange,Kelsey L" userId="S::klprange@ufl.edu::81a54b9e-900d-43e8-8160-f7dde5b9d543" providerId="AD" clId="Web-{0549263A-B95A-58A1-DAE5-A1A7E590378A}" dt="2024-02-12T16:03:14.670" v="1564"/>
          <ac:spMkLst>
            <pc:docMk/>
            <pc:sldMk cId="322303278" sldId="375"/>
            <ac:spMk id="4" creationId="{4D4C07F4-F14B-DB4E-33F8-0D62EB9E2249}"/>
          </ac:spMkLst>
        </pc:spChg>
        <pc:spChg chg="add mod">
          <ac:chgData name="Prange,Kelsey L" userId="S::klprange@ufl.edu::81a54b9e-900d-43e8-8160-f7dde5b9d543" providerId="AD" clId="Web-{0549263A-B95A-58A1-DAE5-A1A7E590378A}" dt="2024-02-12T16:33:36.845" v="2866" actId="20577"/>
          <ac:spMkLst>
            <pc:docMk/>
            <pc:sldMk cId="322303278" sldId="375"/>
            <ac:spMk id="8" creationId="{A2C1D684-646F-3DD2-5463-1FD1550E82C1}"/>
          </ac:spMkLst>
        </pc:spChg>
        <pc:spChg chg="add del mod">
          <ac:chgData name="Prange,Kelsey L" userId="S::klprange@ufl.edu::81a54b9e-900d-43e8-8160-f7dde5b9d543" providerId="AD" clId="Web-{0549263A-B95A-58A1-DAE5-A1A7E590378A}" dt="2024-02-12T16:11:37.434" v="1951"/>
          <ac:spMkLst>
            <pc:docMk/>
            <pc:sldMk cId="322303278" sldId="375"/>
            <ac:spMk id="9" creationId="{A67FCBB0-53A9-B659-1D10-E75079D7248C}"/>
          </ac:spMkLst>
        </pc:spChg>
        <pc:spChg chg="add mod">
          <ac:chgData name="Prange,Kelsey L" userId="S::klprange@ufl.edu::81a54b9e-900d-43e8-8160-f7dde5b9d543" providerId="AD" clId="Web-{0549263A-B95A-58A1-DAE5-A1A7E590378A}" dt="2024-02-12T16:34:03.252" v="2869" actId="1076"/>
          <ac:spMkLst>
            <pc:docMk/>
            <pc:sldMk cId="322303278" sldId="375"/>
            <ac:spMk id="10" creationId="{88F70314-0EE9-F684-E78B-8335D2F121C9}"/>
          </ac:spMkLst>
        </pc:spChg>
        <pc:graphicFrameChg chg="add mod modGraphic">
          <ac:chgData name="Prange,Kelsey L" userId="S::klprange@ufl.edu::81a54b9e-900d-43e8-8160-f7dde5b9d543" providerId="AD" clId="Web-{0549263A-B95A-58A1-DAE5-A1A7E590378A}" dt="2024-02-13T17:24:55.049" v="3752"/>
          <ac:graphicFrameMkLst>
            <pc:docMk/>
            <pc:sldMk cId="322303278" sldId="375"/>
            <ac:graphicFrameMk id="6" creationId="{BC5BB643-82A7-D67E-5B3A-6623113D6A33}"/>
          </ac:graphicFrameMkLst>
        </pc:graphicFrameChg>
        <pc:picChg chg="add mod">
          <ac:chgData name="Prange,Kelsey L" userId="S::klprange@ufl.edu::81a54b9e-900d-43e8-8160-f7dde5b9d543" providerId="AD" clId="Web-{0549263A-B95A-58A1-DAE5-A1A7E590378A}" dt="2024-02-13T17:25:01.674" v="3753" actId="1076"/>
          <ac:picMkLst>
            <pc:docMk/>
            <pc:sldMk cId="322303278" sldId="375"/>
            <ac:picMk id="11" creationId="{DBB3F195-725F-3A64-37F2-E5B5AC0354A1}"/>
          </ac:picMkLst>
        </pc:picChg>
      </pc:sldChg>
      <pc:sldChg chg="modSp add replId">
        <pc:chgData name="Prange,Kelsey L" userId="S::klprange@ufl.edu::81a54b9e-900d-43e8-8160-f7dde5b9d543" providerId="AD" clId="Web-{0549263A-B95A-58A1-DAE5-A1A7E590378A}" dt="2024-02-12T15:58:08.162" v="1256" actId="1076"/>
        <pc:sldMkLst>
          <pc:docMk/>
          <pc:sldMk cId="2407343792" sldId="376"/>
        </pc:sldMkLst>
        <pc:spChg chg="mod">
          <ac:chgData name="Prange,Kelsey L" userId="S::klprange@ufl.edu::81a54b9e-900d-43e8-8160-f7dde5b9d543" providerId="AD" clId="Web-{0549263A-B95A-58A1-DAE5-A1A7E590378A}" dt="2024-02-12T15:45:29.407" v="789" actId="20577"/>
          <ac:spMkLst>
            <pc:docMk/>
            <pc:sldMk cId="2407343792" sldId="376"/>
            <ac:spMk id="3" creationId="{00000000-0000-0000-0000-000000000000}"/>
          </ac:spMkLst>
        </pc:spChg>
        <pc:spChg chg="mod">
          <ac:chgData name="Prange,Kelsey L" userId="S::klprange@ufl.edu::81a54b9e-900d-43e8-8160-f7dde5b9d543" providerId="AD" clId="Web-{0549263A-B95A-58A1-DAE5-A1A7E590378A}" dt="2024-02-12T15:58:08.162" v="1256" actId="1076"/>
          <ac:spMkLst>
            <pc:docMk/>
            <pc:sldMk cId="2407343792" sldId="376"/>
            <ac:spMk id="4" creationId="{4D4C07F4-F14B-DB4E-33F8-0D62EB9E2249}"/>
          </ac:spMkLst>
        </pc:spChg>
      </pc:sldChg>
      <pc:sldChg chg="addSp modSp add replId">
        <pc:chgData name="Prange,Kelsey L" userId="S::klprange@ufl.edu::81a54b9e-900d-43e8-8160-f7dde5b9d543" providerId="AD" clId="Web-{0549263A-B95A-58A1-DAE5-A1A7E590378A}" dt="2024-02-12T16:40:01.293" v="2983" actId="14100"/>
        <pc:sldMkLst>
          <pc:docMk/>
          <pc:sldMk cId="147133511" sldId="377"/>
        </pc:sldMkLst>
        <pc:spChg chg="mod">
          <ac:chgData name="Prange,Kelsey L" userId="S::klprange@ufl.edu::81a54b9e-900d-43e8-8160-f7dde5b9d543" providerId="AD" clId="Web-{0549263A-B95A-58A1-DAE5-A1A7E590378A}" dt="2024-02-12T16:40:01.293" v="2983" actId="14100"/>
          <ac:spMkLst>
            <pc:docMk/>
            <pc:sldMk cId="147133511" sldId="377"/>
            <ac:spMk id="4" creationId="{4D4C07F4-F14B-DB4E-33F8-0D62EB9E2249}"/>
          </ac:spMkLst>
        </pc:spChg>
        <pc:picChg chg="add mod">
          <ac:chgData name="Prange,Kelsey L" userId="S::klprange@ufl.edu::81a54b9e-900d-43e8-8160-f7dde5b9d543" providerId="AD" clId="Web-{0549263A-B95A-58A1-DAE5-A1A7E590378A}" dt="2024-02-12T16:39:56.684" v="2982" actId="1076"/>
          <ac:picMkLst>
            <pc:docMk/>
            <pc:sldMk cId="147133511" sldId="377"/>
            <ac:picMk id="6" creationId="{09A86332-7A5C-5034-88D0-5E8B27598698}"/>
          </ac:picMkLst>
        </pc:picChg>
      </pc:sldChg>
      <pc:sldChg chg="modSp add mod ord replId modShow">
        <pc:chgData name="Prange,Kelsey L" userId="S::klprange@ufl.edu::81a54b9e-900d-43e8-8160-f7dde5b9d543" providerId="AD" clId="Web-{0549263A-B95A-58A1-DAE5-A1A7E590378A}" dt="2024-02-12T16:19:29.588" v="2268"/>
        <pc:sldMkLst>
          <pc:docMk/>
          <pc:sldMk cId="2137603097" sldId="378"/>
        </pc:sldMkLst>
        <pc:spChg chg="mod">
          <ac:chgData name="Prange,Kelsey L" userId="S::klprange@ufl.edu::81a54b9e-900d-43e8-8160-f7dde5b9d543" providerId="AD" clId="Web-{0549263A-B95A-58A1-DAE5-A1A7E590378A}" dt="2024-02-12T16:19:17.322" v="2266" actId="20577"/>
          <ac:spMkLst>
            <pc:docMk/>
            <pc:sldMk cId="2137603097" sldId="378"/>
            <ac:spMk id="4" creationId="{4D4C07F4-F14B-DB4E-33F8-0D62EB9E2249}"/>
          </ac:spMkLst>
        </pc:spChg>
      </pc:sldChg>
      <pc:sldChg chg="addSp delSp modSp add del replId">
        <pc:chgData name="Prange,Kelsey L" userId="S::klprange@ufl.edu::81a54b9e-900d-43e8-8160-f7dde5b9d543" providerId="AD" clId="Web-{0549263A-B95A-58A1-DAE5-A1A7E590378A}" dt="2024-02-13T17:52:20.635" v="3808"/>
        <pc:sldMkLst>
          <pc:docMk/>
          <pc:sldMk cId="2764679653" sldId="380"/>
        </pc:sldMkLst>
        <pc:spChg chg="mod">
          <ac:chgData name="Prange,Kelsey L" userId="S::klprange@ufl.edu::81a54b9e-900d-43e8-8160-f7dde5b9d543" providerId="AD" clId="Web-{0549263A-B95A-58A1-DAE5-A1A7E590378A}" dt="2024-02-13T17:26:42.832" v="3770" actId="20577"/>
          <ac:spMkLst>
            <pc:docMk/>
            <pc:sldMk cId="2764679653" sldId="380"/>
            <ac:spMk id="3" creationId="{00000000-0000-0000-0000-000000000000}"/>
          </ac:spMkLst>
        </pc:spChg>
        <pc:spChg chg="mod">
          <ac:chgData name="Prange,Kelsey L" userId="S::klprange@ufl.edu::81a54b9e-900d-43e8-8160-f7dde5b9d543" providerId="AD" clId="Web-{0549263A-B95A-58A1-DAE5-A1A7E590378A}" dt="2024-02-13T17:50:36.476" v="3791" actId="20577"/>
          <ac:spMkLst>
            <pc:docMk/>
            <pc:sldMk cId="2764679653" sldId="380"/>
            <ac:spMk id="8" creationId="{D94CC9AC-1D28-9F3A-7967-72DA9AB67ADB}"/>
          </ac:spMkLst>
        </pc:spChg>
        <pc:picChg chg="add del mod">
          <ac:chgData name="Prange,Kelsey L" userId="S::klprange@ufl.edu::81a54b9e-900d-43e8-8160-f7dde5b9d543" providerId="AD" clId="Web-{0549263A-B95A-58A1-DAE5-A1A7E590378A}" dt="2024-02-12T17:08:49.621" v="3555"/>
          <ac:picMkLst>
            <pc:docMk/>
            <pc:sldMk cId="2764679653" sldId="380"/>
            <ac:picMk id="4" creationId="{22840EAF-E831-660F-4CEA-5CCAE4F96393}"/>
          </ac:picMkLst>
        </pc:picChg>
        <pc:picChg chg="add del">
          <ac:chgData name="Prange,Kelsey L" userId="S::klprange@ufl.edu::81a54b9e-900d-43e8-8160-f7dde5b9d543" providerId="AD" clId="Web-{0549263A-B95A-58A1-DAE5-A1A7E590378A}" dt="2024-02-13T17:51:42.931" v="3801"/>
          <ac:picMkLst>
            <pc:docMk/>
            <pc:sldMk cId="2764679653" sldId="380"/>
            <ac:picMk id="6" creationId="{DEF47847-8E2F-5528-CB80-0489E73627F9}"/>
          </ac:picMkLst>
        </pc:picChg>
        <pc:picChg chg="del mod">
          <ac:chgData name="Prange,Kelsey L" userId="S::klprange@ufl.edu::81a54b9e-900d-43e8-8160-f7dde5b9d543" providerId="AD" clId="Web-{0549263A-B95A-58A1-DAE5-A1A7E590378A}" dt="2024-02-13T17:50:09.319" v="3780"/>
          <ac:picMkLst>
            <pc:docMk/>
            <pc:sldMk cId="2764679653" sldId="380"/>
            <ac:picMk id="7" creationId="{14FAC73E-EB72-1E46-A0B9-DC9804630E3A}"/>
          </ac:picMkLst>
        </pc:picChg>
      </pc:sldChg>
      <pc:sldChg chg="addSp delSp modSp add replId">
        <pc:chgData name="Prange,Kelsey L" userId="S::klprange@ufl.edu::81a54b9e-900d-43e8-8160-f7dde5b9d543" providerId="AD" clId="Web-{0549263A-B95A-58A1-DAE5-A1A7E590378A}" dt="2024-02-12T16:41:46.702" v="3056" actId="1076"/>
        <pc:sldMkLst>
          <pc:docMk/>
          <pc:sldMk cId="654472166" sldId="381"/>
        </pc:sldMkLst>
        <pc:spChg chg="add mod">
          <ac:chgData name="Prange,Kelsey L" userId="S::klprange@ufl.edu::81a54b9e-900d-43e8-8160-f7dde5b9d543" providerId="AD" clId="Web-{0549263A-B95A-58A1-DAE5-A1A7E590378A}" dt="2024-02-12T16:41:46.702" v="3056" actId="1076"/>
          <ac:spMkLst>
            <pc:docMk/>
            <pc:sldMk cId="654472166" sldId="381"/>
            <ac:spMk id="10" creationId="{F09EA581-1968-38D5-0845-BFE7861991BA}"/>
          </ac:spMkLst>
        </pc:spChg>
        <pc:picChg chg="del">
          <ac:chgData name="Prange,Kelsey L" userId="S::klprange@ufl.edu::81a54b9e-900d-43e8-8160-f7dde5b9d543" providerId="AD" clId="Web-{0549263A-B95A-58A1-DAE5-A1A7E590378A}" dt="2024-02-12T16:41:11.826" v="3052"/>
          <ac:picMkLst>
            <pc:docMk/>
            <pc:sldMk cId="654472166" sldId="381"/>
            <ac:picMk id="4" creationId="{22840EAF-E831-660F-4CEA-5CCAE4F96393}"/>
          </ac:picMkLst>
        </pc:picChg>
        <pc:picChg chg="add mod">
          <ac:chgData name="Prange,Kelsey L" userId="S::klprange@ufl.edu::81a54b9e-900d-43e8-8160-f7dde5b9d543" providerId="AD" clId="Web-{0549263A-B95A-58A1-DAE5-A1A7E590378A}" dt="2024-02-12T16:41:28.780" v="3054" actId="1076"/>
          <ac:picMkLst>
            <pc:docMk/>
            <pc:sldMk cId="654472166" sldId="381"/>
            <ac:picMk id="7" creationId="{D2DEF5D8-C92D-04CA-BD32-D34FA3A46B87}"/>
          </ac:picMkLst>
        </pc:picChg>
      </pc:sldChg>
      <pc:sldChg chg="addSp delSp modSp add replId">
        <pc:chgData name="Prange,Kelsey L" userId="S::klprange@ufl.edu::81a54b9e-900d-43e8-8160-f7dde5b9d543" providerId="AD" clId="Web-{0549263A-B95A-58A1-DAE5-A1A7E590378A}" dt="2024-02-12T16:43:03.142" v="3072" actId="14100"/>
        <pc:sldMkLst>
          <pc:docMk/>
          <pc:sldMk cId="3928329688" sldId="382"/>
        </pc:sldMkLst>
        <pc:spChg chg="mod">
          <ac:chgData name="Prange,Kelsey L" userId="S::klprange@ufl.edu::81a54b9e-900d-43e8-8160-f7dde5b9d543" providerId="AD" clId="Web-{0549263A-B95A-58A1-DAE5-A1A7E590378A}" dt="2024-02-12T16:43:03.142" v="3072" actId="14100"/>
          <ac:spMkLst>
            <pc:docMk/>
            <pc:sldMk cId="3928329688" sldId="382"/>
            <ac:spMk id="10" creationId="{F09EA581-1968-38D5-0845-BFE7861991BA}"/>
          </ac:spMkLst>
        </pc:spChg>
        <pc:picChg chg="add mod ord">
          <ac:chgData name="Prange,Kelsey L" userId="S::klprange@ufl.edu::81a54b9e-900d-43e8-8160-f7dde5b9d543" providerId="AD" clId="Web-{0549263A-B95A-58A1-DAE5-A1A7E590378A}" dt="2024-02-12T16:42:51.813" v="3070" actId="1076"/>
          <ac:picMkLst>
            <pc:docMk/>
            <pc:sldMk cId="3928329688" sldId="382"/>
            <ac:picMk id="6" creationId="{189B0E5E-B80F-B1E6-4607-D2CDFB73BE1D}"/>
          </ac:picMkLst>
        </pc:picChg>
        <pc:picChg chg="del">
          <ac:chgData name="Prange,Kelsey L" userId="S::klprange@ufl.edu::81a54b9e-900d-43e8-8160-f7dde5b9d543" providerId="AD" clId="Web-{0549263A-B95A-58A1-DAE5-A1A7E590378A}" dt="2024-02-12T16:42:17.375" v="3061"/>
          <ac:picMkLst>
            <pc:docMk/>
            <pc:sldMk cId="3928329688" sldId="382"/>
            <ac:picMk id="7" creationId="{D2DEF5D8-C92D-04CA-BD32-D34FA3A46B87}"/>
          </ac:picMkLst>
        </pc:picChg>
      </pc:sldChg>
      <pc:sldChg chg="delSp modSp add replId">
        <pc:chgData name="Prange,Kelsey L" userId="S::klprange@ufl.edu::81a54b9e-900d-43e8-8160-f7dde5b9d543" providerId="AD" clId="Web-{0549263A-B95A-58A1-DAE5-A1A7E590378A}" dt="2024-02-13T20:00:17.397" v="5996" actId="20577"/>
        <pc:sldMkLst>
          <pc:docMk/>
          <pc:sldMk cId="695026511" sldId="383"/>
        </pc:sldMkLst>
        <pc:spChg chg="mod">
          <ac:chgData name="Prange,Kelsey L" userId="S::klprange@ufl.edu::81a54b9e-900d-43e8-8160-f7dde5b9d543" providerId="AD" clId="Web-{0549263A-B95A-58A1-DAE5-A1A7E590378A}" dt="2024-02-12T16:44:32.910" v="3093" actId="20577"/>
          <ac:spMkLst>
            <pc:docMk/>
            <pc:sldMk cId="695026511" sldId="383"/>
            <ac:spMk id="3" creationId="{00000000-0000-0000-0000-000000000000}"/>
          </ac:spMkLst>
        </pc:spChg>
        <pc:spChg chg="mod">
          <ac:chgData name="Prange,Kelsey L" userId="S::klprange@ufl.edu::81a54b9e-900d-43e8-8160-f7dde5b9d543" providerId="AD" clId="Web-{0549263A-B95A-58A1-DAE5-A1A7E590378A}" dt="2024-02-13T19:57:52.097" v="5954" actId="1076"/>
          <ac:spMkLst>
            <pc:docMk/>
            <pc:sldMk cId="695026511" sldId="383"/>
            <ac:spMk id="7" creationId="{A9FD179E-8B6A-9877-7B4A-79090C0941A4}"/>
          </ac:spMkLst>
        </pc:spChg>
        <pc:spChg chg="mod">
          <ac:chgData name="Prange,Kelsey L" userId="S::klprange@ufl.edu::81a54b9e-900d-43e8-8160-f7dde5b9d543" providerId="AD" clId="Web-{0549263A-B95A-58A1-DAE5-A1A7E590378A}" dt="2024-02-13T20:00:17.397" v="5996" actId="20577"/>
          <ac:spMkLst>
            <pc:docMk/>
            <pc:sldMk cId="695026511" sldId="383"/>
            <ac:spMk id="8" creationId="{D94CC9AC-1D28-9F3A-7967-72DA9AB67ADB}"/>
          </ac:spMkLst>
        </pc:spChg>
        <pc:spChg chg="del">
          <ac:chgData name="Prange,Kelsey L" userId="S::klprange@ufl.edu::81a54b9e-900d-43e8-8160-f7dde5b9d543" providerId="AD" clId="Web-{0549263A-B95A-58A1-DAE5-A1A7E590378A}" dt="2024-02-12T16:44:50.113" v="3095"/>
          <ac:spMkLst>
            <pc:docMk/>
            <pc:sldMk cId="695026511" sldId="383"/>
            <ac:spMk id="10" creationId="{F09EA581-1968-38D5-0845-BFE7861991BA}"/>
          </ac:spMkLst>
        </pc:spChg>
        <pc:picChg chg="mod">
          <ac:chgData name="Prange,Kelsey L" userId="S::klprange@ufl.edu::81a54b9e-900d-43e8-8160-f7dde5b9d543" providerId="AD" clId="Web-{0549263A-B95A-58A1-DAE5-A1A7E590378A}" dt="2024-02-13T19:58:02.019" v="5955" actId="1076"/>
          <ac:picMkLst>
            <pc:docMk/>
            <pc:sldMk cId="695026511" sldId="383"/>
            <ac:picMk id="4" creationId="{B8DC1A9E-C2FF-587D-520E-834EA7936C0B}"/>
          </ac:picMkLst>
        </pc:picChg>
        <pc:picChg chg="del">
          <ac:chgData name="Prange,Kelsey L" userId="S::klprange@ufl.edu::81a54b9e-900d-43e8-8160-f7dde5b9d543" providerId="AD" clId="Web-{0549263A-B95A-58A1-DAE5-A1A7E590378A}" dt="2024-02-12T16:44:37.144" v="3094"/>
          <ac:picMkLst>
            <pc:docMk/>
            <pc:sldMk cId="695026511" sldId="383"/>
            <ac:picMk id="6" creationId="{189B0E5E-B80F-B1E6-4607-D2CDFB73BE1D}"/>
          </ac:picMkLst>
        </pc:picChg>
      </pc:sldChg>
      <pc:sldChg chg="new del">
        <pc:chgData name="Prange,Kelsey L" userId="S::klprange@ufl.edu::81a54b9e-900d-43e8-8160-f7dde5b9d543" providerId="AD" clId="Web-{0549263A-B95A-58A1-DAE5-A1A7E590378A}" dt="2024-02-12T16:43:24.517" v="3074"/>
        <pc:sldMkLst>
          <pc:docMk/>
          <pc:sldMk cId="2318528541" sldId="383"/>
        </pc:sldMkLst>
      </pc:sldChg>
      <pc:sldChg chg="addSp delSp modSp add replId">
        <pc:chgData name="Prange,Kelsey L" userId="S::klprange@ufl.edu::81a54b9e-900d-43e8-8160-f7dde5b9d543" providerId="AD" clId="Web-{0549263A-B95A-58A1-DAE5-A1A7E590378A}" dt="2024-02-13T20:08:03.846" v="6135" actId="20577"/>
        <pc:sldMkLst>
          <pc:docMk/>
          <pc:sldMk cId="2082867316" sldId="384"/>
        </pc:sldMkLst>
        <pc:spChg chg="mod">
          <ac:chgData name="Prange,Kelsey L" userId="S::klprange@ufl.edu::81a54b9e-900d-43e8-8160-f7dde5b9d543" providerId="AD" clId="Web-{0549263A-B95A-58A1-DAE5-A1A7E590378A}" dt="2024-02-12T16:48:59.917" v="3383" actId="20577"/>
          <ac:spMkLst>
            <pc:docMk/>
            <pc:sldMk cId="2082867316" sldId="384"/>
            <ac:spMk id="3" creationId="{00000000-0000-0000-0000-000000000000}"/>
          </ac:spMkLst>
        </pc:spChg>
        <pc:spChg chg="mod">
          <ac:chgData name="Prange,Kelsey L" userId="S::klprange@ufl.edu::81a54b9e-900d-43e8-8160-f7dde5b9d543" providerId="AD" clId="Web-{0549263A-B95A-58A1-DAE5-A1A7E590378A}" dt="2024-02-13T20:04:34.997" v="6078" actId="1076"/>
          <ac:spMkLst>
            <pc:docMk/>
            <pc:sldMk cId="2082867316" sldId="384"/>
            <ac:spMk id="7" creationId="{4244EEC4-0066-2E50-55A1-A91DC5564B3B}"/>
          </ac:spMkLst>
        </pc:spChg>
        <pc:spChg chg="mod">
          <ac:chgData name="Prange,Kelsey L" userId="S::klprange@ufl.edu::81a54b9e-900d-43e8-8160-f7dde5b9d543" providerId="AD" clId="Web-{0549263A-B95A-58A1-DAE5-A1A7E590378A}" dt="2024-02-13T20:08:03.846" v="6135" actId="20577"/>
          <ac:spMkLst>
            <pc:docMk/>
            <pc:sldMk cId="2082867316" sldId="384"/>
            <ac:spMk id="8" creationId="{D94CC9AC-1D28-9F3A-7967-72DA9AB67ADB}"/>
          </ac:spMkLst>
        </pc:spChg>
        <pc:spChg chg="add mod">
          <ac:chgData name="Prange,Kelsey L" userId="S::klprange@ufl.edu::81a54b9e-900d-43e8-8160-f7dde5b9d543" providerId="AD" clId="Web-{0549263A-B95A-58A1-DAE5-A1A7E590378A}" dt="2024-02-13T20:05:03.810" v="6082" actId="14100"/>
          <ac:spMkLst>
            <pc:docMk/>
            <pc:sldMk cId="2082867316" sldId="384"/>
            <ac:spMk id="10" creationId="{D88C19E0-8BC4-0C98-7653-54D45351E4C0}"/>
          </ac:spMkLst>
        </pc:spChg>
        <pc:picChg chg="add del mod">
          <ac:chgData name="Prange,Kelsey L" userId="S::klprange@ufl.edu::81a54b9e-900d-43e8-8160-f7dde5b9d543" providerId="AD" clId="Web-{0549263A-B95A-58A1-DAE5-A1A7E590378A}" dt="2024-02-13T20:03:38.418" v="6066"/>
          <ac:picMkLst>
            <pc:docMk/>
            <pc:sldMk cId="2082867316" sldId="384"/>
            <ac:picMk id="4" creationId="{0D543810-636C-6A9B-1149-71A54E35426B}"/>
          </ac:picMkLst>
        </pc:picChg>
        <pc:picChg chg="add mod ord">
          <ac:chgData name="Prange,Kelsey L" userId="S::klprange@ufl.edu::81a54b9e-900d-43e8-8160-f7dde5b9d543" providerId="AD" clId="Web-{0549263A-B95A-58A1-DAE5-A1A7E590378A}" dt="2024-02-13T20:04:23.278" v="6076" actId="1076"/>
          <ac:picMkLst>
            <pc:docMk/>
            <pc:sldMk cId="2082867316" sldId="384"/>
            <ac:picMk id="6" creationId="{4BA8752F-AC8B-1AC4-88F2-3682A0B0EC6E}"/>
          </ac:picMkLst>
        </pc:picChg>
        <pc:picChg chg="add del mod">
          <ac:chgData name="Prange,Kelsey L" userId="S::klprange@ufl.edu::81a54b9e-900d-43e8-8160-f7dde5b9d543" providerId="AD" clId="Web-{0549263A-B95A-58A1-DAE5-A1A7E590378A}" dt="2024-02-12T16:52:24.641" v="3405"/>
          <ac:picMkLst>
            <pc:docMk/>
            <pc:sldMk cId="2082867316" sldId="384"/>
            <ac:picMk id="6" creationId="{6DB76F4C-74F9-A1E4-56F2-322E41B5347F}"/>
          </ac:picMkLst>
        </pc:picChg>
        <pc:picChg chg="add del mod">
          <ac:chgData name="Prange,Kelsey L" userId="S::klprange@ufl.edu::81a54b9e-900d-43e8-8160-f7dde5b9d543" providerId="AD" clId="Web-{0549263A-B95A-58A1-DAE5-A1A7E590378A}" dt="2024-02-12T16:53:13.158" v="3408"/>
          <ac:picMkLst>
            <pc:docMk/>
            <pc:sldMk cId="2082867316" sldId="384"/>
            <ac:picMk id="7" creationId="{99E4BCBF-7812-8AE4-E0B3-2BF7249BD957}"/>
          </ac:picMkLst>
        </pc:picChg>
        <pc:picChg chg="add del mod">
          <ac:chgData name="Prange,Kelsey L" userId="S::klprange@ufl.edu::81a54b9e-900d-43e8-8160-f7dde5b9d543" providerId="AD" clId="Web-{0549263A-B95A-58A1-DAE5-A1A7E590378A}" dt="2024-02-13T20:03:39.371" v="6067"/>
          <ac:picMkLst>
            <pc:docMk/>
            <pc:sldMk cId="2082867316" sldId="384"/>
            <ac:picMk id="9" creationId="{0BE30EB0-F75D-2B10-FF63-AF86A768EFDA}"/>
          </ac:picMkLst>
        </pc:picChg>
      </pc:sldChg>
      <pc:sldChg chg="modSp add ord replId">
        <pc:chgData name="Prange,Kelsey L" userId="S::klprange@ufl.edu::81a54b9e-900d-43e8-8160-f7dde5b9d543" providerId="AD" clId="Web-{0549263A-B95A-58A1-DAE5-A1A7E590378A}" dt="2024-02-13T20:08:41.784" v="6146" actId="1076"/>
        <pc:sldMkLst>
          <pc:docMk/>
          <pc:sldMk cId="2365100533" sldId="385"/>
        </pc:sldMkLst>
        <pc:spChg chg="mod">
          <ac:chgData name="Prange,Kelsey L" userId="S::klprange@ufl.edu::81a54b9e-900d-43e8-8160-f7dde5b9d543" providerId="AD" clId="Web-{0549263A-B95A-58A1-DAE5-A1A7E590378A}" dt="2024-02-13T20:07:13.423" v="6125" actId="20577"/>
          <ac:spMkLst>
            <pc:docMk/>
            <pc:sldMk cId="2365100533" sldId="385"/>
            <ac:spMk id="3" creationId="{00000000-0000-0000-0000-000000000000}"/>
          </ac:spMkLst>
        </pc:spChg>
        <pc:spChg chg="mod">
          <ac:chgData name="Prange,Kelsey L" userId="S::klprange@ufl.edu::81a54b9e-900d-43e8-8160-f7dde5b9d543" providerId="AD" clId="Web-{0549263A-B95A-58A1-DAE5-A1A7E590378A}" dt="2024-02-13T20:08:41.784" v="6146" actId="1076"/>
          <ac:spMkLst>
            <pc:docMk/>
            <pc:sldMk cId="2365100533" sldId="385"/>
            <ac:spMk id="8" creationId="{D94CC9AC-1D28-9F3A-7967-72DA9AB67ADB}"/>
          </ac:spMkLst>
        </pc:spChg>
      </pc:sldChg>
      <pc:sldChg chg="addSp delSp modSp add replId">
        <pc:chgData name="Prange,Kelsey L" userId="S::klprange@ufl.edu::81a54b9e-900d-43e8-8160-f7dde5b9d543" providerId="AD" clId="Web-{0549263A-B95A-58A1-DAE5-A1A7E590378A}" dt="2024-02-13T20:10:15.787" v="6165" actId="1076"/>
        <pc:sldMkLst>
          <pc:docMk/>
          <pc:sldMk cId="3540190491" sldId="386"/>
        </pc:sldMkLst>
        <pc:spChg chg="mod">
          <ac:chgData name="Prange,Kelsey L" userId="S::klprange@ufl.edu::81a54b9e-900d-43e8-8160-f7dde5b9d543" providerId="AD" clId="Web-{0549263A-B95A-58A1-DAE5-A1A7E590378A}" dt="2024-02-13T20:07:27.267" v="6129" actId="20577"/>
          <ac:spMkLst>
            <pc:docMk/>
            <pc:sldMk cId="3540190491" sldId="386"/>
            <ac:spMk id="3" creationId="{00000000-0000-0000-0000-000000000000}"/>
          </ac:spMkLst>
        </pc:spChg>
        <pc:spChg chg="mod">
          <ac:chgData name="Prange,Kelsey L" userId="S::klprange@ufl.edu::81a54b9e-900d-43e8-8160-f7dde5b9d543" providerId="AD" clId="Web-{0549263A-B95A-58A1-DAE5-A1A7E590378A}" dt="2024-02-13T20:10:15.787" v="6165" actId="1076"/>
          <ac:spMkLst>
            <pc:docMk/>
            <pc:sldMk cId="3540190491" sldId="386"/>
            <ac:spMk id="6" creationId="{AFE647BD-4873-E2CE-71BF-358722A336EC}"/>
          </ac:spMkLst>
        </pc:spChg>
        <pc:spChg chg="mod">
          <ac:chgData name="Prange,Kelsey L" userId="S::klprange@ufl.edu::81a54b9e-900d-43e8-8160-f7dde5b9d543" providerId="AD" clId="Web-{0549263A-B95A-58A1-DAE5-A1A7E590378A}" dt="2024-02-13T20:09:51.364" v="6161" actId="20577"/>
          <ac:spMkLst>
            <pc:docMk/>
            <pc:sldMk cId="3540190491" sldId="386"/>
            <ac:spMk id="8" creationId="{D94CC9AC-1D28-9F3A-7967-72DA9AB67ADB}"/>
          </ac:spMkLst>
        </pc:spChg>
        <pc:spChg chg="add del">
          <ac:chgData name="Prange,Kelsey L" userId="S::klprange@ufl.edu::81a54b9e-900d-43e8-8160-f7dde5b9d543" providerId="AD" clId="Web-{0549263A-B95A-58A1-DAE5-A1A7E590378A}" dt="2024-02-13T19:44:18.031" v="5613"/>
          <ac:spMkLst>
            <pc:docMk/>
            <pc:sldMk cId="3540190491" sldId="386"/>
            <ac:spMk id="10" creationId="{CA235D2D-F5C8-16FD-1FB0-4D8F8DDA3C00}"/>
          </ac:spMkLst>
        </pc:spChg>
        <pc:spChg chg="add mod">
          <ac:chgData name="Prange,Kelsey L" userId="S::klprange@ufl.edu::81a54b9e-900d-43e8-8160-f7dde5b9d543" providerId="AD" clId="Web-{0549263A-B95A-58A1-DAE5-A1A7E590378A}" dt="2024-02-13T20:10:12.271" v="6164" actId="1076"/>
          <ac:spMkLst>
            <pc:docMk/>
            <pc:sldMk cId="3540190491" sldId="386"/>
            <ac:spMk id="11" creationId="{F54092EE-FEAE-2DD4-3C73-DCD0C2A1CE3A}"/>
          </ac:spMkLst>
        </pc:spChg>
        <pc:picChg chg="mod">
          <ac:chgData name="Prange,Kelsey L" userId="S::klprange@ufl.edu::81a54b9e-900d-43e8-8160-f7dde5b9d543" providerId="AD" clId="Web-{0549263A-B95A-58A1-DAE5-A1A7E590378A}" dt="2024-02-13T20:09:55.849" v="6162" actId="1076"/>
          <ac:picMkLst>
            <pc:docMk/>
            <pc:sldMk cId="3540190491" sldId="386"/>
            <ac:picMk id="4" creationId="{DB2FDF9A-BDC9-2B09-6189-B21CDDFC7FA6}"/>
          </ac:picMkLst>
        </pc:picChg>
        <pc:picChg chg="mod">
          <ac:chgData name="Prange,Kelsey L" userId="S::klprange@ufl.edu::81a54b9e-900d-43e8-8160-f7dde5b9d543" providerId="AD" clId="Web-{0549263A-B95A-58A1-DAE5-A1A7E590378A}" dt="2024-02-13T20:10:01.708" v="6163" actId="1076"/>
          <ac:picMkLst>
            <pc:docMk/>
            <pc:sldMk cId="3540190491" sldId="386"/>
            <ac:picMk id="9" creationId="{C16CAB11-8715-0A23-4715-EEB36DFBC5AE}"/>
          </ac:picMkLst>
        </pc:picChg>
      </pc:sldChg>
      <pc:sldChg chg="modSp add replId">
        <pc:chgData name="Prange,Kelsey L" userId="S::klprange@ufl.edu::81a54b9e-900d-43e8-8160-f7dde5b9d543" providerId="AD" clId="Web-{0549263A-B95A-58A1-DAE5-A1A7E590378A}" dt="2024-02-13T20:09:20.473" v="6155" actId="1076"/>
        <pc:sldMkLst>
          <pc:docMk/>
          <pc:sldMk cId="360209235" sldId="387"/>
        </pc:sldMkLst>
        <pc:spChg chg="mod">
          <ac:chgData name="Prange,Kelsey L" userId="S::klprange@ufl.edu::81a54b9e-900d-43e8-8160-f7dde5b9d543" providerId="AD" clId="Web-{0549263A-B95A-58A1-DAE5-A1A7E590378A}" dt="2024-02-13T20:07:22.392" v="6127" actId="20577"/>
          <ac:spMkLst>
            <pc:docMk/>
            <pc:sldMk cId="360209235" sldId="387"/>
            <ac:spMk id="3" creationId="{00000000-0000-0000-0000-000000000000}"/>
          </ac:spMkLst>
        </pc:spChg>
        <pc:spChg chg="mod">
          <ac:chgData name="Prange,Kelsey L" userId="S::klprange@ufl.edu::81a54b9e-900d-43e8-8160-f7dde5b9d543" providerId="AD" clId="Web-{0549263A-B95A-58A1-DAE5-A1A7E590378A}" dt="2024-02-13T20:09:03.066" v="6153" actId="1076"/>
          <ac:spMkLst>
            <pc:docMk/>
            <pc:sldMk cId="360209235" sldId="387"/>
            <ac:spMk id="8" creationId="{D94CC9AC-1D28-9F3A-7967-72DA9AB67ADB}"/>
          </ac:spMkLst>
        </pc:spChg>
        <pc:spChg chg="mod">
          <ac:chgData name="Prange,Kelsey L" userId="S::klprange@ufl.edu::81a54b9e-900d-43e8-8160-f7dde5b9d543" providerId="AD" clId="Web-{0549263A-B95A-58A1-DAE5-A1A7E590378A}" dt="2024-02-13T20:09:20.473" v="6155" actId="1076"/>
          <ac:spMkLst>
            <pc:docMk/>
            <pc:sldMk cId="360209235" sldId="387"/>
            <ac:spMk id="12" creationId="{DDB63931-E425-2A90-2225-59089287F7BE}"/>
          </ac:spMkLst>
        </pc:spChg>
        <pc:picChg chg="mod">
          <ac:chgData name="Prange,Kelsey L" userId="S::klprange@ufl.edu::81a54b9e-900d-43e8-8160-f7dde5b9d543" providerId="AD" clId="Web-{0549263A-B95A-58A1-DAE5-A1A7E590378A}" dt="2024-02-13T20:09:13.004" v="6154" actId="1076"/>
          <ac:picMkLst>
            <pc:docMk/>
            <pc:sldMk cId="360209235" sldId="387"/>
            <ac:picMk id="9" creationId="{C4EE4DA6-6415-77DC-E928-DB531A7A20E6}"/>
          </ac:picMkLst>
        </pc:picChg>
      </pc:sldChg>
      <pc:sldChg chg="add replId">
        <pc:chgData name="Prange,Kelsey L" userId="S::klprange@ufl.edu::81a54b9e-900d-43e8-8160-f7dde5b9d543" providerId="AD" clId="Web-{0549263A-B95A-58A1-DAE5-A1A7E590378A}" dt="2024-02-12T16:59:20.168" v="3508"/>
        <pc:sldMkLst>
          <pc:docMk/>
          <pc:sldMk cId="193299604" sldId="388"/>
        </pc:sldMkLst>
      </pc:sldChg>
      <pc:sldChg chg="addSp delSp modSp new del">
        <pc:chgData name="Prange,Kelsey L" userId="S::klprange@ufl.edu::81a54b9e-900d-43e8-8160-f7dde5b9d543" providerId="AD" clId="Web-{0549263A-B95A-58A1-DAE5-A1A7E590378A}" dt="2024-02-12T17:08:17.714" v="3520"/>
        <pc:sldMkLst>
          <pc:docMk/>
          <pc:sldMk cId="1110704621" sldId="389"/>
        </pc:sldMkLst>
        <pc:spChg chg="add del mod">
          <ac:chgData name="Prange,Kelsey L" userId="S::klprange@ufl.edu::81a54b9e-900d-43e8-8160-f7dde5b9d543" providerId="AD" clId="Web-{0549263A-B95A-58A1-DAE5-A1A7E590378A}" dt="2024-02-12T17:08:15.433" v="3519"/>
          <ac:spMkLst>
            <pc:docMk/>
            <pc:sldMk cId="1110704621" sldId="389"/>
            <ac:spMk id="2" creationId="{DBA95F6C-9AD6-4DA6-9F1C-25CBD1663373}"/>
          </ac:spMkLst>
        </pc:spChg>
      </pc:sldChg>
      <pc:sldChg chg="add replId">
        <pc:chgData name="Prange,Kelsey L" userId="S::klprange@ufl.edu::81a54b9e-900d-43e8-8160-f7dde5b9d543" providerId="AD" clId="Web-{0549263A-B95A-58A1-DAE5-A1A7E590378A}" dt="2024-02-12T17:08:21.714" v="3521"/>
        <pc:sldMkLst>
          <pc:docMk/>
          <pc:sldMk cId="3961714740" sldId="389"/>
        </pc:sldMkLst>
      </pc:sldChg>
      <pc:sldChg chg="modSp add mod ord replId modShow">
        <pc:chgData name="Prange,Kelsey L" userId="S::klprange@ufl.edu::81a54b9e-900d-43e8-8160-f7dde5b9d543" providerId="AD" clId="Web-{0549263A-B95A-58A1-DAE5-A1A7E590378A}" dt="2024-02-13T19:48:27.490" v="5644"/>
        <pc:sldMkLst>
          <pc:docMk/>
          <pc:sldMk cId="1532233034" sldId="390"/>
        </pc:sldMkLst>
        <pc:spChg chg="mod">
          <ac:chgData name="Prange,Kelsey L" userId="S::klprange@ufl.edu::81a54b9e-900d-43e8-8160-f7dde5b9d543" providerId="AD" clId="Web-{0549263A-B95A-58A1-DAE5-A1A7E590378A}" dt="2024-02-12T17:09:57.514" v="3571" actId="20577"/>
          <ac:spMkLst>
            <pc:docMk/>
            <pc:sldMk cId="1532233034" sldId="390"/>
            <ac:spMk id="3" creationId="{00000000-0000-0000-0000-000000000000}"/>
          </ac:spMkLst>
        </pc:spChg>
        <pc:spChg chg="mod">
          <ac:chgData name="Prange,Kelsey L" userId="S::klprange@ufl.edu::81a54b9e-900d-43e8-8160-f7dde5b9d543" providerId="AD" clId="Web-{0549263A-B95A-58A1-DAE5-A1A7E590378A}" dt="2024-02-12T17:10:23.483" v="3655" actId="20577"/>
          <ac:spMkLst>
            <pc:docMk/>
            <pc:sldMk cId="1532233034" sldId="390"/>
            <ac:spMk id="8" creationId="{D94CC9AC-1D28-9F3A-7967-72DA9AB67ADB}"/>
          </ac:spMkLst>
        </pc:spChg>
      </pc:sldChg>
      <pc:sldChg chg="addSp delSp modSp ord">
        <pc:chgData name="Prange,Kelsey L" userId="S::klprange@ufl.edu::81a54b9e-900d-43e8-8160-f7dde5b9d543" providerId="AD" clId="Web-{0549263A-B95A-58A1-DAE5-A1A7E590378A}" dt="2024-02-13T19:56:18.345" v="5950" actId="20577"/>
        <pc:sldMkLst>
          <pc:docMk/>
          <pc:sldMk cId="3582276487" sldId="392"/>
        </pc:sldMkLst>
        <pc:spChg chg="mod">
          <ac:chgData name="Prange,Kelsey L" userId="S::klprange@ufl.edu::81a54b9e-900d-43e8-8160-f7dde5b9d543" providerId="AD" clId="Web-{0549263A-B95A-58A1-DAE5-A1A7E590378A}" dt="2024-02-13T19:50:38.102" v="5666" actId="20577"/>
          <ac:spMkLst>
            <pc:docMk/>
            <pc:sldMk cId="3582276487" sldId="392"/>
            <ac:spMk id="3" creationId="{00000000-0000-0000-0000-000000000000}"/>
          </ac:spMkLst>
        </pc:spChg>
        <pc:spChg chg="add del">
          <ac:chgData name="Prange,Kelsey L" userId="S::klprange@ufl.edu::81a54b9e-900d-43e8-8160-f7dde5b9d543" providerId="AD" clId="Web-{0549263A-B95A-58A1-DAE5-A1A7E590378A}" dt="2024-02-13T19:51:10.853" v="5669"/>
          <ac:spMkLst>
            <pc:docMk/>
            <pc:sldMk cId="3582276487" sldId="392"/>
            <ac:spMk id="7" creationId="{6C336E61-660C-EAB6-A677-94639DD1AB4A}"/>
          </ac:spMkLst>
        </pc:spChg>
        <pc:spChg chg="mod">
          <ac:chgData name="Prange,Kelsey L" userId="S::klprange@ufl.edu::81a54b9e-900d-43e8-8160-f7dde5b9d543" providerId="AD" clId="Web-{0549263A-B95A-58A1-DAE5-A1A7E590378A}" dt="2024-02-13T19:52:01.323" v="5703" actId="1076"/>
          <ac:spMkLst>
            <pc:docMk/>
            <pc:sldMk cId="3582276487" sldId="392"/>
            <ac:spMk id="8" creationId="{D94CC9AC-1D28-9F3A-7967-72DA9AB67ADB}"/>
          </ac:spMkLst>
        </pc:spChg>
        <pc:spChg chg="add mod">
          <ac:chgData name="Prange,Kelsey L" userId="S::klprange@ufl.edu::81a54b9e-900d-43e8-8160-f7dde5b9d543" providerId="AD" clId="Web-{0549263A-B95A-58A1-DAE5-A1A7E590378A}" dt="2024-02-13T19:55:20.406" v="5883" actId="20577"/>
          <ac:spMkLst>
            <pc:docMk/>
            <pc:sldMk cId="3582276487" sldId="392"/>
            <ac:spMk id="11" creationId="{FD76B503-A710-A673-D9FA-5DF884B6C09F}"/>
          </ac:spMkLst>
        </pc:spChg>
        <pc:spChg chg="add mod">
          <ac:chgData name="Prange,Kelsey L" userId="S::klprange@ufl.edu::81a54b9e-900d-43e8-8160-f7dde5b9d543" providerId="AD" clId="Web-{0549263A-B95A-58A1-DAE5-A1A7E590378A}" dt="2024-02-13T19:56:18.345" v="5950" actId="20577"/>
          <ac:spMkLst>
            <pc:docMk/>
            <pc:sldMk cId="3582276487" sldId="392"/>
            <ac:spMk id="13" creationId="{459F74E8-F0A7-4C07-0F04-BC55D84B4F9C}"/>
          </ac:spMkLst>
        </pc:spChg>
      </pc:sldChg>
      <pc:sldChg chg="add mod ord replId modShow">
        <pc:chgData name="Prange,Kelsey L" userId="S::klprange@ufl.edu::81a54b9e-900d-43e8-8160-f7dde5b9d543" providerId="AD" clId="Web-{0549263A-B95A-58A1-DAE5-A1A7E590378A}" dt="2024-02-13T20:23:43.634" v="6578"/>
        <pc:sldMkLst>
          <pc:docMk/>
          <pc:sldMk cId="2183946137" sldId="396"/>
        </pc:sldMkLst>
      </pc:sldChg>
      <pc:sldChg chg="addSp delSp modSp add ord replId">
        <pc:chgData name="Prange,Kelsey L" userId="S::klprange@ufl.edu::81a54b9e-900d-43e8-8160-f7dde5b9d543" providerId="AD" clId="Web-{0549263A-B95A-58A1-DAE5-A1A7E590378A}" dt="2024-02-13T18:18:04.739" v="5078"/>
        <pc:sldMkLst>
          <pc:docMk/>
          <pc:sldMk cId="3549540109" sldId="397"/>
        </pc:sldMkLst>
        <pc:spChg chg="add mod">
          <ac:chgData name="Prange,Kelsey L" userId="S::klprange@ufl.edu::81a54b9e-900d-43e8-8160-f7dde5b9d543" providerId="AD" clId="Web-{0549263A-B95A-58A1-DAE5-A1A7E590378A}" dt="2024-02-13T18:07:58.863" v="4880" actId="20577"/>
          <ac:spMkLst>
            <pc:docMk/>
            <pc:sldMk cId="3549540109" sldId="397"/>
            <ac:spMk id="6" creationId="{D580B7ED-7107-3155-007F-BE89A630413D}"/>
          </ac:spMkLst>
        </pc:spChg>
        <pc:spChg chg="del mod">
          <ac:chgData name="Prange,Kelsey L" userId="S::klprange@ufl.edu::81a54b9e-900d-43e8-8160-f7dde5b9d543" providerId="AD" clId="Web-{0549263A-B95A-58A1-DAE5-A1A7E590378A}" dt="2024-02-13T17:52:05.603" v="3805"/>
          <ac:spMkLst>
            <pc:docMk/>
            <pc:sldMk cId="3549540109" sldId="397"/>
            <ac:spMk id="8" creationId="{D94CC9AC-1D28-9F3A-7967-72DA9AB67ADB}"/>
          </ac:spMkLst>
        </pc:spChg>
        <pc:picChg chg="del">
          <ac:chgData name="Prange,Kelsey L" userId="S::klprange@ufl.edu::81a54b9e-900d-43e8-8160-f7dde5b9d543" providerId="AD" clId="Web-{0549263A-B95A-58A1-DAE5-A1A7E590378A}" dt="2024-02-13T17:52:16.947" v="3807"/>
          <ac:picMkLst>
            <pc:docMk/>
            <pc:sldMk cId="3549540109" sldId="397"/>
            <ac:picMk id="7" creationId="{14FAC73E-EB72-1E46-A0B9-DC9804630E3A}"/>
          </ac:picMkLst>
        </pc:picChg>
      </pc:sldChg>
      <pc:sldChg chg="modSp add mod ord replId modShow">
        <pc:chgData name="Prange,Kelsey L" userId="S::klprange@ufl.edu::81a54b9e-900d-43e8-8160-f7dde5b9d543" providerId="AD" clId="Web-{0549263A-B95A-58A1-DAE5-A1A7E590378A}" dt="2024-02-13T19:44:00.249" v="5611"/>
        <pc:sldMkLst>
          <pc:docMk/>
          <pc:sldMk cId="1371826590" sldId="398"/>
        </pc:sldMkLst>
        <pc:spChg chg="mod">
          <ac:chgData name="Prange,Kelsey L" userId="S::klprange@ufl.edu::81a54b9e-900d-43e8-8160-f7dde5b9d543" providerId="AD" clId="Web-{0549263A-B95A-58A1-DAE5-A1A7E590378A}" dt="2024-02-13T18:25:01.579" v="5123" actId="20577"/>
          <ac:spMkLst>
            <pc:docMk/>
            <pc:sldMk cId="1371826590" sldId="398"/>
            <ac:spMk id="8" creationId="{D94CC9AC-1D28-9F3A-7967-72DA9AB67ADB}"/>
          </ac:spMkLst>
        </pc:spChg>
        <pc:spChg chg="mod">
          <ac:chgData name="Prange,Kelsey L" userId="S::klprange@ufl.edu::81a54b9e-900d-43e8-8160-f7dde5b9d543" providerId="AD" clId="Web-{0549263A-B95A-58A1-DAE5-A1A7E590378A}" dt="2024-02-13T17:52:48.354" v="3812" actId="14100"/>
          <ac:spMkLst>
            <pc:docMk/>
            <pc:sldMk cId="1371826590" sldId="398"/>
            <ac:spMk id="13" creationId="{F6D1ADCC-E9C4-BC56-0875-96B98E0FAF34}"/>
          </ac:spMkLst>
        </pc:spChg>
      </pc:sldChg>
      <pc:sldChg chg="addSp delSp modSp add ord replId">
        <pc:chgData name="Prange,Kelsey L" userId="S::klprange@ufl.edu::81a54b9e-900d-43e8-8160-f7dde5b9d543" providerId="AD" clId="Web-{0549263A-B95A-58A1-DAE5-A1A7E590378A}" dt="2024-02-13T19:49:32.069" v="5656"/>
        <pc:sldMkLst>
          <pc:docMk/>
          <pc:sldMk cId="3822279614" sldId="399"/>
        </pc:sldMkLst>
        <pc:spChg chg="mod">
          <ac:chgData name="Prange,Kelsey L" userId="S::klprange@ufl.edu::81a54b9e-900d-43e8-8160-f7dde5b9d543" providerId="AD" clId="Web-{0549263A-B95A-58A1-DAE5-A1A7E590378A}" dt="2024-02-13T19:37:52.990" v="5580" actId="20577"/>
          <ac:spMkLst>
            <pc:docMk/>
            <pc:sldMk cId="3822279614" sldId="399"/>
            <ac:spMk id="3" creationId="{00000000-0000-0000-0000-000000000000}"/>
          </ac:spMkLst>
        </pc:spChg>
        <pc:spChg chg="del mod">
          <ac:chgData name="Prange,Kelsey L" userId="S::klprange@ufl.edu::81a54b9e-900d-43e8-8160-f7dde5b9d543" providerId="AD" clId="Web-{0549263A-B95A-58A1-DAE5-A1A7E590378A}" dt="2024-02-13T19:37:31.880" v="5549"/>
          <ac:spMkLst>
            <pc:docMk/>
            <pc:sldMk cId="3822279614" sldId="399"/>
            <ac:spMk id="6" creationId="{D580B7ED-7107-3155-007F-BE89A630413D}"/>
          </ac:spMkLst>
        </pc:spChg>
        <pc:spChg chg="add del">
          <ac:chgData name="Prange,Kelsey L" userId="S::klprange@ufl.edu::81a54b9e-900d-43e8-8160-f7dde5b9d543" providerId="AD" clId="Web-{0549263A-B95A-58A1-DAE5-A1A7E590378A}" dt="2024-02-13T18:19:42.273" v="5100"/>
          <ac:spMkLst>
            <pc:docMk/>
            <pc:sldMk cId="3822279614" sldId="399"/>
            <ac:spMk id="7" creationId="{9BE25198-60F1-531A-A079-2CCDAAD2D71B}"/>
          </ac:spMkLst>
        </pc:spChg>
        <pc:spChg chg="add mod">
          <ac:chgData name="Prange,Kelsey L" userId="S::klprange@ufl.edu::81a54b9e-900d-43e8-8160-f7dde5b9d543" providerId="AD" clId="Web-{0549263A-B95A-58A1-DAE5-A1A7E590378A}" dt="2024-02-13T19:40:41.479" v="5593" actId="1076"/>
          <ac:spMkLst>
            <pc:docMk/>
            <pc:sldMk cId="3822279614" sldId="399"/>
            <ac:spMk id="9" creationId="{13206D02-452F-04BD-2AA2-36C4151BFC7C}"/>
          </ac:spMkLst>
        </pc:spChg>
        <pc:spChg chg="del">
          <ac:chgData name="Prange,Kelsey L" userId="S::klprange@ufl.edu::81a54b9e-900d-43e8-8160-f7dde5b9d543" providerId="AD" clId="Web-{0549263A-B95A-58A1-DAE5-A1A7E590378A}" dt="2024-02-13T19:37:25.208" v="5544"/>
          <ac:spMkLst>
            <pc:docMk/>
            <pc:sldMk cId="3822279614" sldId="399"/>
            <ac:spMk id="11" creationId="{1FA10D2C-B513-179E-3C5E-777ECEC0E283}"/>
          </ac:spMkLst>
        </pc:spChg>
        <pc:spChg chg="del">
          <ac:chgData name="Prange,Kelsey L" userId="S::klprange@ufl.edu::81a54b9e-900d-43e8-8160-f7dde5b9d543" providerId="AD" clId="Web-{0549263A-B95A-58A1-DAE5-A1A7E590378A}" dt="2024-02-13T19:37:26.052" v="5545"/>
          <ac:spMkLst>
            <pc:docMk/>
            <pc:sldMk cId="3822279614" sldId="399"/>
            <ac:spMk id="12" creationId="{6F25959B-D439-07AA-AC18-CE7FADEF77C3}"/>
          </ac:spMkLst>
        </pc:spChg>
        <pc:spChg chg="del">
          <ac:chgData name="Prange,Kelsey L" userId="S::klprange@ufl.edu::81a54b9e-900d-43e8-8160-f7dde5b9d543" providerId="AD" clId="Web-{0549263A-B95A-58A1-DAE5-A1A7E590378A}" dt="2024-02-13T19:37:26.802" v="5546"/>
          <ac:spMkLst>
            <pc:docMk/>
            <pc:sldMk cId="3822279614" sldId="399"/>
            <ac:spMk id="13" creationId="{F6D1ADCC-E9C4-BC56-0875-96B98E0FAF34}"/>
          </ac:spMkLst>
        </pc:spChg>
        <pc:picChg chg="add mod">
          <ac:chgData name="Prange,Kelsey L" userId="S::klprange@ufl.edu::81a54b9e-900d-43e8-8160-f7dde5b9d543" providerId="AD" clId="Web-{0549263A-B95A-58A1-DAE5-A1A7E590378A}" dt="2024-02-13T19:40:05.056" v="5584" actId="1076"/>
          <ac:picMkLst>
            <pc:docMk/>
            <pc:sldMk cId="3822279614" sldId="399"/>
            <ac:picMk id="4" creationId="{1163EC68-BB90-F3CC-9399-9F37C8C52C71}"/>
          </ac:picMkLst>
        </pc:picChg>
        <pc:picChg chg="del">
          <ac:chgData name="Prange,Kelsey L" userId="S::klprange@ufl.edu::81a54b9e-900d-43e8-8160-f7dde5b9d543" providerId="AD" clId="Web-{0549263A-B95A-58A1-DAE5-A1A7E590378A}" dt="2024-02-13T19:37:21.583" v="5543"/>
          <ac:picMkLst>
            <pc:docMk/>
            <pc:sldMk cId="3822279614" sldId="399"/>
            <ac:picMk id="10" creationId="{7ACB76EF-CBDB-4DA7-310B-D0FC9F13E137}"/>
          </ac:picMkLst>
        </pc:picChg>
      </pc:sldChg>
      <pc:sldChg chg="new del">
        <pc:chgData name="Prange,Kelsey L" userId="S::klprange@ufl.edu::81a54b9e-900d-43e8-8160-f7dde5b9d543" providerId="AD" clId="Web-{0549263A-B95A-58A1-DAE5-A1A7E590378A}" dt="2024-02-13T17:53:08.402" v="3814"/>
        <pc:sldMkLst>
          <pc:docMk/>
          <pc:sldMk cId="4243030147" sldId="399"/>
        </pc:sldMkLst>
      </pc:sldChg>
      <pc:sldChg chg="addSp delSp modSp add ord replId">
        <pc:chgData name="Prange,Kelsey L" userId="S::klprange@ufl.edu::81a54b9e-900d-43e8-8160-f7dde5b9d543" providerId="AD" clId="Web-{0549263A-B95A-58A1-DAE5-A1A7E590378A}" dt="2024-02-13T20:54:08.412" v="6817" actId="14100"/>
        <pc:sldMkLst>
          <pc:docMk/>
          <pc:sldMk cId="2675459121" sldId="400"/>
        </pc:sldMkLst>
        <pc:spChg chg="mod">
          <ac:chgData name="Prange,Kelsey L" userId="S::klprange@ufl.edu::81a54b9e-900d-43e8-8160-f7dde5b9d543" providerId="AD" clId="Web-{0549263A-B95A-58A1-DAE5-A1A7E590378A}" dt="2024-02-13T18:18:29.584" v="5080" actId="20577"/>
          <ac:spMkLst>
            <pc:docMk/>
            <pc:sldMk cId="2675459121" sldId="400"/>
            <ac:spMk id="3" creationId="{00000000-0000-0000-0000-000000000000}"/>
          </ac:spMkLst>
        </pc:spChg>
        <pc:spChg chg="mod">
          <ac:chgData name="Prange,Kelsey L" userId="S::klprange@ufl.edu::81a54b9e-900d-43e8-8160-f7dde5b9d543" providerId="AD" clId="Web-{0549263A-B95A-58A1-DAE5-A1A7E590378A}" dt="2024-02-13T20:54:08.412" v="6817" actId="14100"/>
          <ac:spMkLst>
            <pc:docMk/>
            <pc:sldMk cId="2675459121" sldId="400"/>
            <ac:spMk id="5" creationId="{825F4137-5B7E-B5F1-17B1-895A3B191EF1}"/>
          </ac:spMkLst>
        </pc:spChg>
        <pc:spChg chg="del mod">
          <ac:chgData name="Prange,Kelsey L" userId="S::klprange@ufl.edu::81a54b9e-900d-43e8-8160-f7dde5b9d543" providerId="AD" clId="Web-{0549263A-B95A-58A1-DAE5-A1A7E590378A}" dt="2024-02-13T17:58:18.082" v="4113"/>
          <ac:spMkLst>
            <pc:docMk/>
            <pc:sldMk cId="2675459121" sldId="400"/>
            <ac:spMk id="6" creationId="{D580B7ED-7107-3155-007F-BE89A630413D}"/>
          </ac:spMkLst>
        </pc:spChg>
        <pc:spChg chg="add del mod">
          <ac:chgData name="Prange,Kelsey L" userId="S::klprange@ufl.edu::81a54b9e-900d-43e8-8160-f7dde5b9d543" providerId="AD" clId="Web-{0549263A-B95A-58A1-DAE5-A1A7E590378A}" dt="2024-02-13T18:01:03.743" v="4310"/>
          <ac:spMkLst>
            <pc:docMk/>
            <pc:sldMk cId="2675459121" sldId="400"/>
            <ac:spMk id="9" creationId="{009353FC-7D2F-ED67-1CB7-6FDFB1E700CF}"/>
          </ac:spMkLst>
        </pc:spChg>
        <pc:spChg chg="del">
          <ac:chgData name="Prange,Kelsey L" userId="S::klprange@ufl.edu::81a54b9e-900d-43e8-8160-f7dde5b9d543" providerId="AD" clId="Web-{0549263A-B95A-58A1-DAE5-A1A7E590378A}" dt="2024-02-13T17:56:08.110" v="3900"/>
          <ac:spMkLst>
            <pc:docMk/>
            <pc:sldMk cId="2675459121" sldId="400"/>
            <ac:spMk id="11" creationId="{1FA10D2C-B513-179E-3C5E-777ECEC0E283}"/>
          </ac:spMkLst>
        </pc:spChg>
        <pc:spChg chg="del">
          <ac:chgData name="Prange,Kelsey L" userId="S::klprange@ufl.edu::81a54b9e-900d-43e8-8160-f7dde5b9d543" providerId="AD" clId="Web-{0549263A-B95A-58A1-DAE5-A1A7E590378A}" dt="2024-02-13T17:56:09.578" v="3901"/>
          <ac:spMkLst>
            <pc:docMk/>
            <pc:sldMk cId="2675459121" sldId="400"/>
            <ac:spMk id="12" creationId="{6F25959B-D439-07AA-AC18-CE7FADEF77C3}"/>
          </ac:spMkLst>
        </pc:spChg>
        <pc:spChg chg="del">
          <ac:chgData name="Prange,Kelsey L" userId="S::klprange@ufl.edu::81a54b9e-900d-43e8-8160-f7dde5b9d543" providerId="AD" clId="Web-{0549263A-B95A-58A1-DAE5-A1A7E590378A}" dt="2024-02-13T17:56:10.532" v="3902"/>
          <ac:spMkLst>
            <pc:docMk/>
            <pc:sldMk cId="2675459121" sldId="400"/>
            <ac:spMk id="13" creationId="{F6D1ADCC-E9C4-BC56-0875-96B98E0FAF34}"/>
          </ac:spMkLst>
        </pc:spChg>
        <pc:spChg chg="add del mod">
          <ac:chgData name="Prange,Kelsey L" userId="S::klprange@ufl.edu::81a54b9e-900d-43e8-8160-f7dde5b9d543" providerId="AD" clId="Web-{0549263A-B95A-58A1-DAE5-A1A7E590378A}" dt="2024-02-13T18:19:55.461" v="5102"/>
          <ac:spMkLst>
            <pc:docMk/>
            <pc:sldMk cId="2675459121" sldId="400"/>
            <ac:spMk id="17" creationId="{6514B116-F0BB-1AF0-19F7-33B7C7B4199B}"/>
          </ac:spMkLst>
        </pc:spChg>
        <pc:graphicFrameChg chg="add del">
          <ac:chgData name="Prange,Kelsey L" userId="S::klprange@ufl.edu::81a54b9e-900d-43e8-8160-f7dde5b9d543" providerId="AD" clId="Web-{0549263A-B95A-58A1-DAE5-A1A7E590378A}" dt="2024-02-13T17:56:32.720" v="3905"/>
          <ac:graphicFrameMkLst>
            <pc:docMk/>
            <pc:sldMk cId="2675459121" sldId="400"/>
            <ac:graphicFrameMk id="4" creationId="{2E6FBC0C-297B-1063-E4B1-8FD1EC0B5377}"/>
          </ac:graphicFrameMkLst>
        </pc:graphicFrameChg>
        <pc:graphicFrameChg chg="add mod modGraphic">
          <ac:chgData name="Prange,Kelsey L" userId="S::klprange@ufl.edu::81a54b9e-900d-43e8-8160-f7dde5b9d543" providerId="AD" clId="Web-{0549263A-B95A-58A1-DAE5-A1A7E590378A}" dt="2024-02-13T19:30:27.604" v="5220"/>
          <ac:graphicFrameMkLst>
            <pc:docMk/>
            <pc:sldMk cId="2675459121" sldId="400"/>
            <ac:graphicFrameMk id="8" creationId="{DDEAE19A-945D-E4AA-12DB-59B0705DA548}"/>
          </ac:graphicFrameMkLst>
        </pc:graphicFrameChg>
        <pc:graphicFrameChg chg="add del">
          <ac:chgData name="Prange,Kelsey L" userId="S::klprange@ufl.edu::81a54b9e-900d-43e8-8160-f7dde5b9d543" providerId="AD" clId="Web-{0549263A-B95A-58A1-DAE5-A1A7E590378A}" dt="2024-02-13T18:01:13.290" v="4312"/>
          <ac:graphicFrameMkLst>
            <pc:docMk/>
            <pc:sldMk cId="2675459121" sldId="400"/>
            <ac:graphicFrameMk id="15" creationId="{BBE27235-B1DD-F8DF-2105-85DEB905FEE9}"/>
          </ac:graphicFrameMkLst>
        </pc:graphicFrameChg>
        <pc:picChg chg="del">
          <ac:chgData name="Prange,Kelsey L" userId="S::klprange@ufl.edu::81a54b9e-900d-43e8-8160-f7dde5b9d543" providerId="AD" clId="Web-{0549263A-B95A-58A1-DAE5-A1A7E590378A}" dt="2024-02-13T17:56:05.563" v="3899"/>
          <ac:picMkLst>
            <pc:docMk/>
            <pc:sldMk cId="2675459121" sldId="400"/>
            <ac:picMk id="10" creationId="{7ACB76EF-CBDB-4DA7-310B-D0FC9F13E137}"/>
          </ac:picMkLst>
        </pc:picChg>
      </pc:sldChg>
      <pc:sldChg chg="addSp delSp modSp add ord replId">
        <pc:chgData name="Prange,Kelsey L" userId="S::klprange@ufl.edu::81a54b9e-900d-43e8-8160-f7dde5b9d543" providerId="AD" clId="Web-{0549263A-B95A-58A1-DAE5-A1A7E590378A}" dt="2024-02-13T19:49:43.663" v="5657"/>
        <pc:sldMkLst>
          <pc:docMk/>
          <pc:sldMk cId="1443034976" sldId="401"/>
        </pc:sldMkLst>
        <pc:spChg chg="mod">
          <ac:chgData name="Prange,Kelsey L" userId="S::klprange@ufl.edu::81a54b9e-900d-43e8-8160-f7dde5b9d543" providerId="AD" clId="Web-{0549263A-B95A-58A1-DAE5-A1A7E590378A}" dt="2024-02-13T19:33:49.359" v="5435" actId="20577"/>
          <ac:spMkLst>
            <pc:docMk/>
            <pc:sldMk cId="1443034976" sldId="401"/>
            <ac:spMk id="3" creationId="{00000000-0000-0000-0000-000000000000}"/>
          </ac:spMkLst>
        </pc:spChg>
        <pc:spChg chg="add del mod">
          <ac:chgData name="Prange,Kelsey L" userId="S::klprange@ufl.edu::81a54b9e-900d-43e8-8160-f7dde5b9d543" providerId="AD" clId="Web-{0549263A-B95A-58A1-DAE5-A1A7E590378A}" dt="2024-02-13T18:26:40.566" v="5148"/>
          <ac:spMkLst>
            <pc:docMk/>
            <pc:sldMk cId="1443034976" sldId="401"/>
            <ac:spMk id="4" creationId="{9A69DF7F-6C40-EAF9-5DCC-B07E579BF395}"/>
          </ac:spMkLst>
        </pc:spChg>
        <pc:spChg chg="add del mod">
          <ac:chgData name="Prange,Kelsey L" userId="S::klprange@ufl.edu::81a54b9e-900d-43e8-8160-f7dde5b9d543" providerId="AD" clId="Web-{0549263A-B95A-58A1-DAE5-A1A7E590378A}" dt="2024-02-13T19:34:11.407" v="5436"/>
          <ac:spMkLst>
            <pc:docMk/>
            <pc:sldMk cId="1443034976" sldId="401"/>
            <ac:spMk id="6" creationId="{A41474CE-FF53-0E86-8793-5BD3A82FD105}"/>
          </ac:spMkLst>
        </pc:spChg>
        <pc:spChg chg="add del mod">
          <ac:chgData name="Prange,Kelsey L" userId="S::klprange@ufl.edu::81a54b9e-900d-43e8-8160-f7dde5b9d543" providerId="AD" clId="Web-{0549263A-B95A-58A1-DAE5-A1A7E590378A}" dt="2024-02-13T18:26:44.347" v="5151"/>
          <ac:spMkLst>
            <pc:docMk/>
            <pc:sldMk cId="1443034976" sldId="401"/>
            <ac:spMk id="7" creationId="{B0A06091-A0DB-7A34-09B8-16CAB1957CD5}"/>
          </ac:spMkLst>
        </pc:spChg>
        <pc:spChg chg="add mod">
          <ac:chgData name="Prange,Kelsey L" userId="S::klprange@ufl.edu::81a54b9e-900d-43e8-8160-f7dde5b9d543" providerId="AD" clId="Web-{0549263A-B95A-58A1-DAE5-A1A7E590378A}" dt="2024-02-13T19:42:54.622" v="5605" actId="20577"/>
          <ac:spMkLst>
            <pc:docMk/>
            <pc:sldMk cId="1443034976" sldId="401"/>
            <ac:spMk id="10" creationId="{EE588E12-02CF-97CF-BE7F-73404E4E19BA}"/>
          </ac:spMkLst>
        </pc:spChg>
        <pc:spChg chg="add mod">
          <ac:chgData name="Prange,Kelsey L" userId="S::klprange@ufl.edu::81a54b9e-900d-43e8-8160-f7dde5b9d543" providerId="AD" clId="Web-{0549263A-B95A-58A1-DAE5-A1A7E590378A}" dt="2024-02-13T19:43:11.545" v="5609" actId="1076"/>
          <ac:spMkLst>
            <pc:docMk/>
            <pc:sldMk cId="1443034976" sldId="401"/>
            <ac:spMk id="11" creationId="{FE0495D6-366B-7E3A-EA99-A8ADFC59D7D3}"/>
          </ac:spMkLst>
        </pc:spChg>
        <pc:spChg chg="add mod">
          <ac:chgData name="Prange,Kelsey L" userId="S::klprange@ufl.edu::81a54b9e-900d-43e8-8160-f7dde5b9d543" providerId="AD" clId="Web-{0549263A-B95A-58A1-DAE5-A1A7E590378A}" dt="2024-02-13T19:46:12.549" v="5626" actId="1076"/>
          <ac:spMkLst>
            <pc:docMk/>
            <pc:sldMk cId="1443034976" sldId="401"/>
            <ac:spMk id="13" creationId="{BE910798-CFFE-94A9-7280-A81B375F4AD0}"/>
          </ac:spMkLst>
        </pc:spChg>
        <pc:spChg chg="add mod">
          <ac:chgData name="Prange,Kelsey L" userId="S::klprange@ufl.edu::81a54b9e-900d-43e8-8160-f7dde5b9d543" providerId="AD" clId="Web-{0549263A-B95A-58A1-DAE5-A1A7E590378A}" dt="2024-02-13T19:47:12.410" v="5637" actId="14100"/>
          <ac:spMkLst>
            <pc:docMk/>
            <pc:sldMk cId="1443034976" sldId="401"/>
            <ac:spMk id="14" creationId="{22B67ABE-40B4-F012-6DCC-A40EDA8A3D4C}"/>
          </ac:spMkLst>
        </pc:spChg>
        <pc:spChg chg="add mod">
          <ac:chgData name="Prange,Kelsey L" userId="S::klprange@ufl.edu::81a54b9e-900d-43e8-8160-f7dde5b9d543" providerId="AD" clId="Web-{0549263A-B95A-58A1-DAE5-A1A7E590378A}" dt="2024-02-13T19:47:04.613" v="5635" actId="14100"/>
          <ac:spMkLst>
            <pc:docMk/>
            <pc:sldMk cId="1443034976" sldId="401"/>
            <ac:spMk id="15" creationId="{BBCCFAD7-9D7C-50C3-46B1-99D84A7477BD}"/>
          </ac:spMkLst>
        </pc:spChg>
        <pc:spChg chg="add mod">
          <ac:chgData name="Prange,Kelsey L" userId="S::klprange@ufl.edu::81a54b9e-900d-43e8-8160-f7dde5b9d543" providerId="AD" clId="Web-{0549263A-B95A-58A1-DAE5-A1A7E590378A}" dt="2024-02-13T19:47:48.254" v="5641" actId="14100"/>
          <ac:spMkLst>
            <pc:docMk/>
            <pc:sldMk cId="1443034976" sldId="401"/>
            <ac:spMk id="16" creationId="{6BF39F72-5675-4D88-F124-77DEC9E3A4F0}"/>
          </ac:spMkLst>
        </pc:spChg>
        <pc:graphicFrameChg chg="del mod modGraphic">
          <ac:chgData name="Prange,Kelsey L" userId="S::klprange@ufl.edu::81a54b9e-900d-43e8-8160-f7dde5b9d543" providerId="AD" clId="Web-{0549263A-B95A-58A1-DAE5-A1A7E590378A}" dt="2024-02-13T18:26:22.753" v="5141"/>
          <ac:graphicFrameMkLst>
            <pc:docMk/>
            <pc:sldMk cId="1443034976" sldId="401"/>
            <ac:graphicFrameMk id="8" creationId="{DDEAE19A-945D-E4AA-12DB-59B0705DA548}"/>
          </ac:graphicFrameMkLst>
        </pc:graphicFrameChg>
        <pc:picChg chg="add mod">
          <ac:chgData name="Prange,Kelsey L" userId="S::klprange@ufl.edu::81a54b9e-900d-43e8-8160-f7dde5b9d543" providerId="AD" clId="Web-{0549263A-B95A-58A1-DAE5-A1A7E590378A}" dt="2024-02-13T19:42:30.825" v="5596" actId="1076"/>
          <ac:picMkLst>
            <pc:docMk/>
            <pc:sldMk cId="1443034976" sldId="401"/>
            <ac:picMk id="7" creationId="{5E646BB2-3AFE-B9F3-BC6F-792EE569E3F5}"/>
          </ac:picMkLst>
        </pc:picChg>
        <pc:picChg chg="add del">
          <ac:chgData name="Prange,Kelsey L" userId="S::klprange@ufl.edu::81a54b9e-900d-43e8-8160-f7dde5b9d543" providerId="AD" clId="Web-{0549263A-B95A-58A1-DAE5-A1A7E590378A}" dt="2024-02-13T19:42:36.934" v="5598"/>
          <ac:picMkLst>
            <pc:docMk/>
            <pc:sldMk cId="1443034976" sldId="401"/>
            <ac:picMk id="9" creationId="{48EED54B-FE77-828E-6F45-0C075035F927}"/>
          </ac:picMkLst>
        </pc:picChg>
      </pc:sldChg>
      <pc:sldChg chg="new del">
        <pc:chgData name="Prange,Kelsey L" userId="S::klprange@ufl.edu::81a54b9e-900d-43e8-8160-f7dde5b9d543" providerId="AD" clId="Web-{0549263A-B95A-58A1-DAE5-A1A7E590378A}" dt="2024-02-13T18:25:35.299" v="5129"/>
        <pc:sldMkLst>
          <pc:docMk/>
          <pc:sldMk cId="2211342096" sldId="401"/>
        </pc:sldMkLst>
      </pc:sldChg>
      <pc:sldChg chg="modSp add mod ord replId modShow">
        <pc:chgData name="Prange,Kelsey L" userId="S::klprange@ufl.edu::81a54b9e-900d-43e8-8160-f7dde5b9d543" providerId="AD" clId="Web-{0549263A-B95A-58A1-DAE5-A1A7E590378A}" dt="2024-02-13T19:56:37.642" v="5952"/>
        <pc:sldMkLst>
          <pc:docMk/>
          <pc:sldMk cId="323704061" sldId="402"/>
        </pc:sldMkLst>
        <pc:spChg chg="mod">
          <ac:chgData name="Prange,Kelsey L" userId="S::klprange@ufl.edu::81a54b9e-900d-43e8-8160-f7dde5b9d543" providerId="AD" clId="Web-{0549263A-B95A-58A1-DAE5-A1A7E590378A}" dt="2024-02-13T19:48:55.803" v="5651" actId="20577"/>
          <ac:spMkLst>
            <pc:docMk/>
            <pc:sldMk cId="323704061" sldId="402"/>
            <ac:spMk id="3" creationId="{00000000-0000-0000-0000-000000000000}"/>
          </ac:spMkLst>
        </pc:spChg>
      </pc:sldChg>
      <pc:sldChg chg="add replId">
        <pc:chgData name="Prange,Kelsey L" userId="S::klprange@ufl.edu::81a54b9e-900d-43e8-8160-f7dde5b9d543" providerId="AD" clId="Web-{0549263A-B95A-58A1-DAE5-A1A7E590378A}" dt="2024-02-13T20:29:25.658" v="6601"/>
        <pc:sldMkLst>
          <pc:docMk/>
          <pc:sldMk cId="3437067842" sldId="403"/>
        </pc:sldMkLst>
      </pc:sldChg>
    </pc:docChg>
  </pc:docChgLst>
  <pc:docChgLst>
    <pc:chgData name="Peprah-Asante,V" userId="S::vpa@ufl.edu::fffe5351-076c-43e6-88c0-020f55af47b0" providerId="AD" clId="Web-{302EC420-3BA2-4BF4-8DBE-2D1D9A24032B}"/>
    <pc:docChg chg="modSld">
      <pc:chgData name="Peprah-Asante,V" userId="S::vpa@ufl.edu::fffe5351-076c-43e6-88c0-020f55af47b0" providerId="AD" clId="Web-{302EC420-3BA2-4BF4-8DBE-2D1D9A24032B}" dt="2024-02-15T14:01:22.714" v="8" actId="20577"/>
      <pc:docMkLst>
        <pc:docMk/>
      </pc:docMkLst>
      <pc:sldChg chg="modSp">
        <pc:chgData name="Peprah-Asante,V" userId="S::vpa@ufl.edu::fffe5351-076c-43e6-88c0-020f55af47b0" providerId="AD" clId="Web-{302EC420-3BA2-4BF4-8DBE-2D1D9A24032B}" dt="2024-02-15T14:00:31.369" v="1" actId="20577"/>
        <pc:sldMkLst>
          <pc:docMk/>
          <pc:sldMk cId="1546052178" sldId="371"/>
        </pc:sldMkLst>
        <pc:spChg chg="mod">
          <ac:chgData name="Peprah-Asante,V" userId="S::vpa@ufl.edu::fffe5351-076c-43e6-88c0-020f55af47b0" providerId="AD" clId="Web-{302EC420-3BA2-4BF4-8DBE-2D1D9A24032B}" dt="2024-02-15T14:00:31.369" v="1" actId="20577"/>
          <ac:spMkLst>
            <pc:docMk/>
            <pc:sldMk cId="1546052178" sldId="371"/>
            <ac:spMk id="5" creationId="{9CCDEE50-3B4C-B640-28BB-2B30681F6678}"/>
          </ac:spMkLst>
        </pc:spChg>
      </pc:sldChg>
      <pc:sldChg chg="modSp">
        <pc:chgData name="Peprah-Asante,V" userId="S::vpa@ufl.edu::fffe5351-076c-43e6-88c0-020f55af47b0" providerId="AD" clId="Web-{302EC420-3BA2-4BF4-8DBE-2D1D9A24032B}" dt="2024-02-15T14:01:22.714" v="8" actId="20577"/>
        <pc:sldMkLst>
          <pc:docMk/>
          <pc:sldMk cId="1003200721" sldId="372"/>
        </pc:sldMkLst>
        <pc:spChg chg="mod">
          <ac:chgData name="Peprah-Asante,V" userId="S::vpa@ufl.edu::fffe5351-076c-43e6-88c0-020f55af47b0" providerId="AD" clId="Web-{302EC420-3BA2-4BF4-8DBE-2D1D9A24032B}" dt="2024-02-15T14:01:22.714" v="8" actId="20577"/>
          <ac:spMkLst>
            <pc:docMk/>
            <pc:sldMk cId="1003200721" sldId="372"/>
            <ac:spMk id="5" creationId="{825F4137-5B7E-B5F1-17B1-895A3B191EF1}"/>
          </ac:spMkLst>
        </pc:spChg>
      </pc:sldChg>
      <pc:sldChg chg="modSp">
        <pc:chgData name="Peprah-Asante,V" userId="S::vpa@ufl.edu::fffe5351-076c-43e6-88c0-020f55af47b0" providerId="AD" clId="Web-{302EC420-3BA2-4BF4-8DBE-2D1D9A24032B}" dt="2024-02-15T14:01:00.072" v="5" actId="20577"/>
        <pc:sldMkLst>
          <pc:docMk/>
          <pc:sldMk cId="322303278" sldId="375"/>
        </pc:sldMkLst>
        <pc:spChg chg="mod">
          <ac:chgData name="Peprah-Asante,V" userId="S::vpa@ufl.edu::fffe5351-076c-43e6-88c0-020f55af47b0" providerId="AD" clId="Web-{302EC420-3BA2-4BF4-8DBE-2D1D9A24032B}" dt="2024-02-15T14:01:00.072" v="5" actId="20577"/>
          <ac:spMkLst>
            <pc:docMk/>
            <pc:sldMk cId="322303278" sldId="375"/>
            <ac:spMk id="5" creationId="{825F4137-5B7E-B5F1-17B1-895A3B191EF1}"/>
          </ac:spMkLst>
        </pc:spChg>
      </pc:sldChg>
      <pc:sldChg chg="modSp">
        <pc:chgData name="Peprah-Asante,V" userId="S::vpa@ufl.edu::fffe5351-076c-43e6-88c0-020f55af47b0" providerId="AD" clId="Web-{302EC420-3BA2-4BF4-8DBE-2D1D9A24032B}" dt="2024-02-15T14:00:53.557" v="3" actId="20577"/>
        <pc:sldMkLst>
          <pc:docMk/>
          <pc:sldMk cId="2407343792" sldId="376"/>
        </pc:sldMkLst>
        <pc:spChg chg="mod">
          <ac:chgData name="Peprah-Asante,V" userId="S::vpa@ufl.edu::fffe5351-076c-43e6-88c0-020f55af47b0" providerId="AD" clId="Web-{302EC420-3BA2-4BF4-8DBE-2D1D9A24032B}" dt="2024-02-15T14:00:53.557" v="3" actId="20577"/>
          <ac:spMkLst>
            <pc:docMk/>
            <pc:sldMk cId="2407343792" sldId="376"/>
            <ac:spMk id="5" creationId="{825F4137-5B7E-B5F1-17B1-895A3B191EF1}"/>
          </ac:spMkLst>
        </pc:spChg>
      </pc:sldChg>
      <pc:sldChg chg="modSp">
        <pc:chgData name="Peprah-Asante,V" userId="S::vpa@ufl.edu::fffe5351-076c-43e6-88c0-020f55af47b0" providerId="AD" clId="Web-{302EC420-3BA2-4BF4-8DBE-2D1D9A24032B}" dt="2024-02-15T14:00:56.557" v="4" actId="20577"/>
        <pc:sldMkLst>
          <pc:docMk/>
          <pc:sldMk cId="147133511" sldId="377"/>
        </pc:sldMkLst>
        <pc:spChg chg="mod">
          <ac:chgData name="Peprah-Asante,V" userId="S::vpa@ufl.edu::fffe5351-076c-43e6-88c0-020f55af47b0" providerId="AD" clId="Web-{302EC420-3BA2-4BF4-8DBE-2D1D9A24032B}" dt="2024-02-15T14:00:56.557" v="4" actId="20577"/>
          <ac:spMkLst>
            <pc:docMk/>
            <pc:sldMk cId="147133511" sldId="377"/>
            <ac:spMk id="5" creationId="{825F4137-5B7E-B5F1-17B1-895A3B191EF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6D2FCE-2DC0-433D-9E39-F64003964425}" type="datetimeFigureOut">
              <a:rPr lang="en-US" smtClean="0"/>
              <a:t>2/15/2024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512C23-0BC4-498E-8EB4-E5DF2ADAEAE9}" type="slidenum">
              <a:rPr lang="en-US" smtClean="0"/>
              <a:t>‹#›</a:t>
            </a:fld>
            <a:endParaRPr lang="en-US"/>
          </a:p>
        </p:txBody>
      </p:sp>
    </p:spTree>
    <p:extLst>
      <p:ext uri="{BB962C8B-B14F-4D97-AF65-F5344CB8AC3E}">
        <p14:creationId xmlns:p14="http://schemas.microsoft.com/office/powerpoint/2010/main" val="4239251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D50B06-66E7-4785-92A1-8447241347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667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Machine Learning might not be perfect right now.</a:t>
            </a:r>
          </a:p>
          <a:p>
            <a:endParaRPr lang="en-US"/>
          </a:p>
          <a:p>
            <a:r>
              <a:rPr lang="en-US"/>
              <a:t>Please review your expense reports for errors:</a:t>
            </a:r>
          </a:p>
          <a:p>
            <a:r>
              <a:rPr lang="en-US"/>
              <a:t>Amount matches receipt</a:t>
            </a:r>
          </a:p>
          <a:p>
            <a:r>
              <a:rPr lang="en-US"/>
              <a:t>Expense Type is correct</a:t>
            </a:r>
          </a:p>
          <a:p>
            <a:r>
              <a:rPr lang="en-US"/>
              <a:t>Itemizations are correct</a:t>
            </a:r>
          </a:p>
          <a:p>
            <a:endParaRPr lang="en-US"/>
          </a:p>
          <a:p>
            <a:r>
              <a:rPr lang="en-US"/>
              <a:t>Correcting mistakes will “teach” Expense It the type of transactions we make and will learn to match certain receipts to the expense type, the more it comes in contact with the receipts (and corrections are made) the more accurate this feature will become.  If we “teach” it wrong, then it will not be as accurate.</a:t>
            </a:r>
          </a:p>
          <a:p>
            <a:endParaRPr lang="en-US"/>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D50B06-66E7-4785-92A1-8447241347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3930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D50B06-66E7-4785-92A1-8447241347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0563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D50B06-66E7-4785-92A1-8447241347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7917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D50B06-66E7-4785-92A1-8447241347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4086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D50B06-66E7-4785-92A1-8447241347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5366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SzPts val="1000"/>
              <a:buFont typeface="Symbol" panose="05050102010706020507" pitchFamily="18" charset="2"/>
              <a:buNone/>
              <a:tabLst>
                <a:tab pos="457200" algn="l"/>
              </a:tabLst>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D50B06-66E7-4785-92A1-8447241347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5229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D50B06-66E7-4785-92A1-8447241347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7486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D50B06-66E7-4785-92A1-8447241347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5753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D50B06-66E7-4785-92A1-8447241347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3993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D50B06-66E7-4785-92A1-8447241347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6943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D50B06-66E7-4785-92A1-8447241347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7243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gn="l" defTabSz="609585" rtl="0" eaLnBrk="1" fontAlgn="auto" latinLnBrk="0" hangingPunct="1">
              <a:lnSpc>
                <a:spcPct val="100000"/>
              </a:lnSpc>
              <a:spcAft>
                <a:spcPts val="0"/>
              </a:spcAft>
              <a:buClrTx/>
              <a:buSzTx/>
              <a:tabLst/>
              <a:defRPr/>
            </a:pPr>
            <a:endParaRPr lang="en-US" sz="1200">
              <a:solidFill>
                <a:prstClr val="black"/>
              </a:solidFill>
              <a:ea typeface="Calibri"/>
              <a:cs typeface="Calibri"/>
            </a:endParaRPr>
          </a:p>
        </p:txBody>
      </p:sp>
      <p:sp>
        <p:nvSpPr>
          <p:cNvPr id="4" name="Slide Number Placeholder 3"/>
          <p:cNvSpPr>
            <a:spLocks noGrp="1"/>
          </p:cNvSpPr>
          <p:nvPr>
            <p:ph type="sldNum" sz="quarter" idx="5"/>
          </p:nvPr>
        </p:nvSpPr>
        <p:spPr/>
        <p:txBody>
          <a:bodyPr/>
          <a:lstStyle/>
          <a:p>
            <a:fld id="{53D50B06-66E7-4785-92A1-8447241347B8}" type="slidenum">
              <a:rPr lang="en-US" smtClean="0"/>
              <a:t>21</a:t>
            </a:fld>
            <a:endParaRPr lang="en-US"/>
          </a:p>
        </p:txBody>
      </p:sp>
    </p:spTree>
    <p:extLst>
      <p:ext uri="{BB962C8B-B14F-4D97-AF65-F5344CB8AC3E}">
        <p14:creationId xmlns:p14="http://schemas.microsoft.com/office/powerpoint/2010/main" val="499337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09585">
              <a:defRPr/>
            </a:pPr>
            <a:endParaRPr lang="en-US">
              <a:solidFill>
                <a:prstClr val="black"/>
              </a:solidFill>
              <a:ea typeface="Calibri"/>
              <a:cs typeface="Calibri"/>
            </a:endParaRPr>
          </a:p>
          <a:p>
            <a:pPr defTabSz="609585">
              <a:defRPr/>
            </a:pPr>
            <a:endParaRPr lang="en-US">
              <a:solidFill>
                <a:prstClr val="black"/>
              </a:solidFill>
            </a:endParaRPr>
          </a:p>
          <a:p>
            <a:pPr marR="0" lvl="0" algn="l" defTabSz="609585">
              <a:lnSpc>
                <a:spcPct val="100000"/>
              </a:lnSpc>
              <a:spcAft>
                <a:spcPts val="0"/>
              </a:spcAft>
              <a:buClrTx/>
              <a:buSzTx/>
              <a:tabLst/>
              <a:defRPr/>
            </a:pPr>
            <a:endParaRPr lang="en-US" sz="1200">
              <a:solidFill>
                <a:prstClr val="black"/>
              </a:solidFill>
              <a:cs typeface="Calibri"/>
            </a:endParaRPr>
          </a:p>
        </p:txBody>
      </p:sp>
      <p:sp>
        <p:nvSpPr>
          <p:cNvPr id="4" name="Slide Number Placeholder 3"/>
          <p:cNvSpPr>
            <a:spLocks noGrp="1"/>
          </p:cNvSpPr>
          <p:nvPr>
            <p:ph type="sldNum" sz="quarter" idx="5"/>
          </p:nvPr>
        </p:nvSpPr>
        <p:spPr/>
        <p:txBody>
          <a:bodyPr/>
          <a:lstStyle/>
          <a:p>
            <a:fld id="{53D50B06-66E7-4785-92A1-8447241347B8}" type="slidenum">
              <a:rPr lang="en-US" smtClean="0"/>
              <a:t>22</a:t>
            </a:fld>
            <a:endParaRPr lang="en-US"/>
          </a:p>
        </p:txBody>
      </p:sp>
    </p:spTree>
    <p:extLst>
      <p:ext uri="{BB962C8B-B14F-4D97-AF65-F5344CB8AC3E}">
        <p14:creationId xmlns:p14="http://schemas.microsoft.com/office/powerpoint/2010/main" val="14021540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DAEA7672-804A-4054-8B6B-CB1073050A0D}"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24289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DAEA7672-804A-4054-8B6B-CB1073050A0D}"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6655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DAEA7672-804A-4054-8B6B-CB1073050A0D}"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5397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D50B06-66E7-4785-92A1-8447241347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2074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D50B06-66E7-4785-92A1-8447241347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2001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D50B06-66E7-4785-92A1-8447241347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6653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D50B06-66E7-4785-92A1-8447241347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4716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D50B06-66E7-4785-92A1-8447241347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4937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D50B06-66E7-4785-92A1-8447241347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584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D50B06-66E7-4785-92A1-8447241347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3409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56580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F9CE0-B5B2-42E7-890C-9132802204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45D2FB-E9C6-4BF1-B22A-715E0AFE38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0A50DA-9D2D-4EA3-92F3-A5E39CF284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5F4E54-0A50-4C70-BDC4-DE61F0ADDE24}"/>
              </a:ext>
            </a:extLst>
          </p:cNvPr>
          <p:cNvSpPr>
            <a:spLocks noGrp="1"/>
          </p:cNvSpPr>
          <p:nvPr>
            <p:ph type="dt" sz="half" idx="10"/>
          </p:nvPr>
        </p:nvSpPr>
        <p:spPr/>
        <p:txBody>
          <a:bodyPr/>
          <a:lstStyle/>
          <a:p>
            <a:fld id="{7BFFD690-9426-415D-8B65-26881E07B2D4}" type="datetime1">
              <a:rPr lang="en-US" smtClean="0"/>
              <a:t>2/15/2024</a:t>
            </a:fld>
            <a:endParaRPr lang="en-US"/>
          </a:p>
        </p:txBody>
      </p:sp>
      <p:sp>
        <p:nvSpPr>
          <p:cNvPr id="6" name="Footer Placeholder 5">
            <a:extLst>
              <a:ext uri="{FF2B5EF4-FFF2-40B4-BE49-F238E27FC236}">
                <a16:creationId xmlns:a16="http://schemas.microsoft.com/office/drawing/2014/main" id="{C46CF136-E98E-45BF-8A04-7DD68BE56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D15FB7-0927-4437-9EAE-D986677995C6}"/>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157149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A87F6-FCC3-4790-AC5E-EC9A06E8A1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24756E-F791-4CC8-904C-F54AED2200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E4C047-0F3B-4282-9149-4251FCF57B7F}"/>
              </a:ext>
            </a:extLst>
          </p:cNvPr>
          <p:cNvSpPr>
            <a:spLocks noGrp="1"/>
          </p:cNvSpPr>
          <p:nvPr>
            <p:ph type="dt" sz="half" idx="10"/>
          </p:nvPr>
        </p:nvSpPr>
        <p:spPr/>
        <p:txBody>
          <a:bodyPr/>
          <a:lstStyle/>
          <a:p>
            <a:fld id="{78DD82B9-B8EE-4375-B6FF-88FA6ABB15D9}" type="datetime1">
              <a:rPr lang="en-US" smtClean="0"/>
              <a:t>2/15/2024</a:t>
            </a:fld>
            <a:endParaRPr lang="en-US"/>
          </a:p>
        </p:txBody>
      </p:sp>
      <p:sp>
        <p:nvSpPr>
          <p:cNvPr id="5" name="Footer Placeholder 4">
            <a:extLst>
              <a:ext uri="{FF2B5EF4-FFF2-40B4-BE49-F238E27FC236}">
                <a16:creationId xmlns:a16="http://schemas.microsoft.com/office/drawing/2014/main" id="{2CD94BDB-A616-46BF-B294-3D2ECEDAE2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A5C553-BD57-43C4-AAE1-1AFF3A0BD887}"/>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269005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4B75C5-E96E-27AA-B023-D27284AB63E2}"/>
              </a:ext>
            </a:extLst>
          </p:cNvPr>
          <p:cNvSpPr>
            <a:spLocks noGrp="1"/>
          </p:cNvSpPr>
          <p:nvPr>
            <p:ph type="dt" sz="half" idx="10"/>
          </p:nvPr>
        </p:nvSpPr>
        <p:spPr/>
        <p:txBody>
          <a:bodyPr/>
          <a:lstStyle/>
          <a:p>
            <a:fld id="{AAB185B2-B494-4D12-99F7-CEF0CC4B49DA}" type="datetimeFigureOut">
              <a:rPr lang="en-US" smtClean="0"/>
              <a:t>2/15/2024</a:t>
            </a:fld>
            <a:endParaRPr lang="en-US"/>
          </a:p>
        </p:txBody>
      </p:sp>
      <p:sp>
        <p:nvSpPr>
          <p:cNvPr id="3" name="Footer Placeholder 2">
            <a:extLst>
              <a:ext uri="{FF2B5EF4-FFF2-40B4-BE49-F238E27FC236}">
                <a16:creationId xmlns:a16="http://schemas.microsoft.com/office/drawing/2014/main" id="{1D09858E-F53A-CFE8-A26E-041AE80D95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5A3D46-414B-DDB3-95D3-3019BC59F92B}"/>
              </a:ext>
            </a:extLst>
          </p:cNvPr>
          <p:cNvSpPr>
            <a:spLocks noGrp="1"/>
          </p:cNvSpPr>
          <p:nvPr>
            <p:ph type="sldNum" sz="quarter" idx="12"/>
          </p:nvPr>
        </p:nvSpPr>
        <p:spPr/>
        <p:txBody>
          <a:bodyPr/>
          <a:lstStyle/>
          <a:p>
            <a:fld id="{4C755F97-0005-4C67-AC29-074FD6681CAE}" type="slidenum">
              <a:rPr lang="en-US" smtClean="0"/>
              <a:t>‹#›</a:t>
            </a:fld>
            <a:endParaRPr lang="en-US"/>
          </a:p>
        </p:txBody>
      </p:sp>
    </p:spTree>
    <p:extLst>
      <p:ext uri="{BB962C8B-B14F-4D97-AF65-F5344CB8AC3E}">
        <p14:creationId xmlns:p14="http://schemas.microsoft.com/office/powerpoint/2010/main" val="638358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7E3DA-47A9-7B5D-6E56-9C29F6AF64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6B6B54-C099-F6C7-A181-5A1B8A9CEA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5C0A4E-BA4C-9F09-F09E-E4F39B1B8360}"/>
              </a:ext>
            </a:extLst>
          </p:cNvPr>
          <p:cNvSpPr>
            <a:spLocks noGrp="1"/>
          </p:cNvSpPr>
          <p:nvPr>
            <p:ph type="dt" sz="half" idx="10"/>
          </p:nvPr>
        </p:nvSpPr>
        <p:spPr/>
        <p:txBody>
          <a:bodyPr/>
          <a:lstStyle/>
          <a:p>
            <a:fld id="{AAB185B2-B494-4D12-99F7-CEF0CC4B49DA}" type="datetimeFigureOut">
              <a:rPr lang="en-US" smtClean="0"/>
              <a:t>2/15/2024</a:t>
            </a:fld>
            <a:endParaRPr lang="en-US"/>
          </a:p>
        </p:txBody>
      </p:sp>
      <p:sp>
        <p:nvSpPr>
          <p:cNvPr id="5" name="Footer Placeholder 4">
            <a:extLst>
              <a:ext uri="{FF2B5EF4-FFF2-40B4-BE49-F238E27FC236}">
                <a16:creationId xmlns:a16="http://schemas.microsoft.com/office/drawing/2014/main" id="{03376E5D-6809-16E7-02A4-D7EA4D2826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92A092-B6B3-17B3-37B6-549F50279BB9}"/>
              </a:ext>
            </a:extLst>
          </p:cNvPr>
          <p:cNvSpPr>
            <a:spLocks noGrp="1"/>
          </p:cNvSpPr>
          <p:nvPr>
            <p:ph type="sldNum" sz="quarter" idx="12"/>
          </p:nvPr>
        </p:nvSpPr>
        <p:spPr/>
        <p:txBody>
          <a:bodyPr/>
          <a:lstStyle/>
          <a:p>
            <a:fld id="{4C755F97-0005-4C67-AC29-074FD6681CAE}" type="slidenum">
              <a:rPr lang="en-US" smtClean="0"/>
              <a:t>‹#›</a:t>
            </a:fld>
            <a:endParaRPr lang="en-US"/>
          </a:p>
        </p:txBody>
      </p:sp>
    </p:spTree>
    <p:extLst>
      <p:ext uri="{BB962C8B-B14F-4D97-AF65-F5344CB8AC3E}">
        <p14:creationId xmlns:p14="http://schemas.microsoft.com/office/powerpoint/2010/main" val="2582777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Tree>
    <p:extLst>
      <p:ext uri="{BB962C8B-B14F-4D97-AF65-F5344CB8AC3E}">
        <p14:creationId xmlns:p14="http://schemas.microsoft.com/office/powerpoint/2010/main" val="1474921299"/>
      </p:ext>
    </p:extLst>
  </p:cSld>
  <p:clrMap bg1="dk1" tx1="lt1" bg2="dk2" tx2="lt2" accent1="accent1" accent2="accent2" accent3="accent3" accent4="accent4" accent5="accent5" accent6="accent6" hlink="hlink" folHlink="folHlink"/>
  <p:sldLayoutIdLst>
    <p:sldLayoutId id="2147483661" r:id="rId1"/>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7F4772-1384-4806-BCAB-41EF8427A2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AD5C93-303E-45EC-A347-D8114F5E77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F0991F-45E5-403B-8297-811AD5F20E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91B17-9318-49DB-B28B-6E5994AE9581}" type="datetime1">
              <a:rPr lang="en-US" smtClean="0"/>
              <a:t>2/15/2024</a:t>
            </a:fld>
            <a:endParaRPr lang="en-US"/>
          </a:p>
        </p:txBody>
      </p:sp>
      <p:sp>
        <p:nvSpPr>
          <p:cNvPr id="5" name="Footer Placeholder 4">
            <a:extLst>
              <a:ext uri="{FF2B5EF4-FFF2-40B4-BE49-F238E27FC236}">
                <a16:creationId xmlns:a16="http://schemas.microsoft.com/office/drawing/2014/main" id="{5156D9E8-979A-4684-B5AB-07BF1D8CA8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DF7FD36-4A4C-4916-B94A-3BF9E31A08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a:p>
        </p:txBody>
      </p:sp>
    </p:spTree>
    <p:extLst>
      <p:ext uri="{BB962C8B-B14F-4D97-AF65-F5344CB8AC3E}">
        <p14:creationId xmlns:p14="http://schemas.microsoft.com/office/powerpoint/2010/main" val="299166173"/>
      </p:ext>
    </p:extLst>
  </p:cSld>
  <p:clrMap bg1="lt1" tx1="dk1" bg2="lt2" tx2="dk2" accent1="accent1" accent2="accent2" accent3="accent3" accent4="accent4" accent5="accent5" accent6="accent6" hlink="hlink" folHlink="folHlink"/>
  <p:sldLayoutIdLst>
    <p:sldLayoutId id="2147483664" r:id="rId1"/>
    <p:sldLayoutId id="2147483662"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6BF988-07C8-FD9B-C398-938CE44E4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A9530E-53D3-9CBD-1993-E2510AC753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DEFF31-5344-A570-2BB3-F631FDA337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B185B2-B494-4D12-99F7-CEF0CC4B49DA}" type="datetimeFigureOut">
              <a:rPr lang="en-US" smtClean="0"/>
              <a:t>2/15/2024</a:t>
            </a:fld>
            <a:endParaRPr lang="en-US"/>
          </a:p>
        </p:txBody>
      </p:sp>
      <p:sp>
        <p:nvSpPr>
          <p:cNvPr id="5" name="Footer Placeholder 4">
            <a:extLst>
              <a:ext uri="{FF2B5EF4-FFF2-40B4-BE49-F238E27FC236}">
                <a16:creationId xmlns:a16="http://schemas.microsoft.com/office/drawing/2014/main" id="{4F8C17EB-186E-BB0D-2B45-25EAA34B8E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ED2729-F07D-90C2-8726-82125D4854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755F97-0005-4C67-AC29-074FD6681CAE}" type="slidenum">
              <a:rPr lang="en-US" smtClean="0"/>
              <a:t>‹#›</a:t>
            </a:fld>
            <a:endParaRPr lang="en-US"/>
          </a:p>
        </p:txBody>
      </p:sp>
    </p:spTree>
    <p:extLst>
      <p:ext uri="{BB962C8B-B14F-4D97-AF65-F5344CB8AC3E}">
        <p14:creationId xmlns:p14="http://schemas.microsoft.com/office/powerpoint/2010/main" val="2807588887"/>
      </p:ext>
    </p:extLst>
  </p:cSld>
  <p:clrMap bg1="lt1" tx1="dk1" bg2="lt2" tx2="dk2" accent1="accent1" accent2="accent2" accent3="accent3" accent4="accent4" accent5="accent5" accent6="accent6" hlink="hlink" folHlink="folHlink"/>
  <p:sldLayoutIdLst>
    <p:sldLayoutId id="2147483655"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mailto:receipts@expenseit.com"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training.hr.ufl.edu/instructionguides/ufgo/2_1_Managing_Receipts.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https://uf.tfaforms.net/729"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mailto:receipts@expenseit.com"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C12CCF-A281-B930-F02E-B75A3AA9610B}"/>
              </a:ext>
            </a:extLst>
          </p:cNvPr>
          <p:cNvPicPr>
            <a:picLocks noChangeAspect="1"/>
          </p:cNvPicPr>
          <p:nvPr/>
        </p:nvPicPr>
        <p:blipFill rotWithShape="1">
          <a:blip r:embed="rId2"/>
          <a:srcRect t="11374" r="120" b="12263"/>
          <a:stretch/>
        </p:blipFill>
        <p:spPr>
          <a:xfrm>
            <a:off x="-1" y="10388"/>
            <a:ext cx="12192001" cy="4675909"/>
          </a:xfrm>
          <a:prstGeom prst="rect">
            <a:avLst/>
          </a:prstGeom>
        </p:spPr>
      </p:pic>
      <p:sp>
        <p:nvSpPr>
          <p:cNvPr id="5" name="Title 4">
            <a:extLst>
              <a:ext uri="{FF2B5EF4-FFF2-40B4-BE49-F238E27FC236}">
                <a16:creationId xmlns:a16="http://schemas.microsoft.com/office/drawing/2014/main" id="{9CCDEE50-3B4C-B640-28BB-2B30681F6678}"/>
              </a:ext>
            </a:extLst>
          </p:cNvPr>
          <p:cNvSpPr>
            <a:spLocks noGrp="1"/>
          </p:cNvSpPr>
          <p:nvPr>
            <p:ph type="ctrTitle"/>
          </p:nvPr>
        </p:nvSpPr>
        <p:spPr>
          <a:xfrm>
            <a:off x="814135" y="4905179"/>
            <a:ext cx="10563727" cy="944422"/>
          </a:xfrm>
        </p:spPr>
        <p:txBody>
          <a:bodyPr>
            <a:normAutofit fontScale="90000"/>
          </a:bodyPr>
          <a:lstStyle/>
          <a:p>
            <a:r>
              <a:rPr lang="en-US" sz="4000">
                <a:latin typeface="Arial Black"/>
                <a:ea typeface="+mj-lt"/>
                <a:cs typeface="+mj-lt"/>
              </a:rPr>
              <a:t> </a:t>
            </a:r>
            <a:br>
              <a:rPr lang="en-US" sz="4000">
                <a:latin typeface="Arial Black"/>
                <a:ea typeface="+mj-lt"/>
                <a:cs typeface="+mj-lt"/>
              </a:rPr>
            </a:br>
            <a:r>
              <a:rPr lang="en-US" sz="4000">
                <a:latin typeface="Arial Black"/>
                <a:ea typeface="+mj-lt"/>
                <a:cs typeface="+mj-lt"/>
              </a:rPr>
              <a:t>Managing Receipts with ExpenseIt</a:t>
            </a:r>
            <a:endParaRPr lang="en-US">
              <a:cs typeface="Calibri Light" panose="020F0302020204030204"/>
            </a:endParaRPr>
          </a:p>
        </p:txBody>
      </p:sp>
      <p:sp>
        <p:nvSpPr>
          <p:cNvPr id="7" name="TextBox 6">
            <a:extLst>
              <a:ext uri="{FF2B5EF4-FFF2-40B4-BE49-F238E27FC236}">
                <a16:creationId xmlns:a16="http://schemas.microsoft.com/office/drawing/2014/main" id="{DA5CD454-A41F-720A-B876-E2BD4971E0CB}"/>
              </a:ext>
            </a:extLst>
          </p:cNvPr>
          <p:cNvSpPr txBox="1"/>
          <p:nvPr/>
        </p:nvSpPr>
        <p:spPr>
          <a:xfrm>
            <a:off x="814135" y="5973442"/>
            <a:ext cx="10556669" cy="523220"/>
          </a:xfrm>
          <a:prstGeom prst="rect">
            <a:avLst/>
          </a:prstGeom>
          <a:noFill/>
        </p:spPr>
        <p:txBody>
          <a:bodyPr wrap="square" lIns="91440" tIns="45720" rIns="91440" bIns="45720" rtlCol="0" anchor="t">
            <a:spAutoFit/>
          </a:bodyPr>
          <a:lstStyle/>
          <a:p>
            <a:pPr algn="ctr"/>
            <a:r>
              <a:rPr lang="en-US" sz="2800">
                <a:latin typeface="Arial"/>
                <a:cs typeface="Arial"/>
              </a:rPr>
              <a:t>February 15, 2024</a:t>
            </a:r>
            <a:endParaRPr lang="en-US"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6052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lIns="91440" tIns="45720" rIns="91440" bIns="45720" anchor="t">
            <a:normAutofit/>
            <a:scene3d>
              <a:camera prst="orthographicFront">
                <a:rot lat="0" lon="0" rev="0"/>
              </a:camera>
              <a:lightRig rig="threePt" dir="t"/>
            </a:scene3d>
          </a:bodyPr>
          <a:lstStyle/>
          <a:p>
            <a:pPr marL="0" indent="0">
              <a:buNone/>
            </a:pPr>
            <a:r>
              <a:rPr lang="en-US" sz="3200" cap="all">
                <a:solidFill>
                  <a:srgbClr val="002657"/>
                </a:solidFill>
                <a:latin typeface="Arial Black"/>
                <a:ea typeface="Verdana"/>
              </a:rPr>
              <a:t>Pending Transactions</a:t>
            </a:r>
            <a:endParaRPr lang="en-US" err="1">
              <a:ea typeface="Verdana"/>
            </a:endParaRPr>
          </a:p>
        </p:txBody>
      </p:sp>
      <p:sp>
        <p:nvSpPr>
          <p:cNvPr id="10" name="TextBox 9">
            <a:extLst>
              <a:ext uri="{FF2B5EF4-FFF2-40B4-BE49-F238E27FC236}">
                <a16:creationId xmlns:a16="http://schemas.microsoft.com/office/drawing/2014/main" id="{EE588E12-02CF-97CF-BE7F-73404E4E19BA}"/>
              </a:ext>
            </a:extLst>
          </p:cNvPr>
          <p:cNvSpPr txBox="1"/>
          <p:nvPr/>
        </p:nvSpPr>
        <p:spPr>
          <a:xfrm>
            <a:off x="747328" y="1402478"/>
            <a:ext cx="10491429" cy="959237"/>
          </a:xfrm>
          <a:prstGeom prst="rect">
            <a:avLst/>
          </a:prstGeom>
          <a:noFill/>
        </p:spPr>
        <p:txBody>
          <a:bodyPr wrap="square" lIns="91440" tIns="45720" rIns="91440" bIns="45720" rtlCol="0" anchor="t">
            <a:spAutoFit/>
          </a:bodyPr>
          <a:lstStyle/>
          <a:p>
            <a:pPr algn="ctr" defTabSz="457200">
              <a:spcBef>
                <a:spcPts val="1000"/>
              </a:spcBef>
              <a:defRPr/>
            </a:pPr>
            <a:r>
              <a:rPr lang="en-US" sz="2400" b="1">
                <a:solidFill>
                  <a:prstClr val="black"/>
                </a:solidFill>
                <a:cs typeface="Calibri"/>
              </a:rPr>
              <a:t>*A report cannot be submitted with a </a:t>
            </a:r>
            <a:r>
              <a:rPr lang="en-US" sz="2400" b="1" i="1">
                <a:solidFill>
                  <a:prstClr val="black"/>
                </a:solidFill>
                <a:cs typeface="Calibri"/>
              </a:rPr>
              <a:t>Pending Transaction. </a:t>
            </a:r>
            <a:r>
              <a:rPr lang="en-US" sz="2400" b="1">
                <a:solidFill>
                  <a:prstClr val="black"/>
                </a:solidFill>
                <a:cs typeface="Calibri"/>
              </a:rPr>
              <a:t> </a:t>
            </a:r>
          </a:p>
          <a:p>
            <a:pPr algn="ctr" defTabSz="457200">
              <a:spcBef>
                <a:spcPts val="1000"/>
              </a:spcBef>
              <a:defRPr/>
            </a:pPr>
            <a:endParaRPr lang="en-US" sz="2400" b="1">
              <a:solidFill>
                <a:prstClr val="black"/>
              </a:solidFill>
              <a:cs typeface="Calibri"/>
            </a:endParaRPr>
          </a:p>
        </p:txBody>
      </p:sp>
      <p:pic>
        <p:nvPicPr>
          <p:cNvPr id="7" name="Picture 6" descr="A screenshot of a computer screen&#10;&#10;Description automatically generated">
            <a:extLst>
              <a:ext uri="{FF2B5EF4-FFF2-40B4-BE49-F238E27FC236}">
                <a16:creationId xmlns:a16="http://schemas.microsoft.com/office/drawing/2014/main" id="{5E646BB2-3AFE-B9F3-BC6F-792EE569E3F5}"/>
              </a:ext>
            </a:extLst>
          </p:cNvPr>
          <p:cNvPicPr>
            <a:picLocks noChangeAspect="1"/>
          </p:cNvPicPr>
          <p:nvPr/>
        </p:nvPicPr>
        <p:blipFill>
          <a:blip r:embed="rId3"/>
          <a:stretch>
            <a:fillRect/>
          </a:stretch>
        </p:blipFill>
        <p:spPr>
          <a:xfrm>
            <a:off x="6515636" y="2145623"/>
            <a:ext cx="5191850" cy="3600953"/>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FE0495D6-366B-7E3A-EA99-A8ADFC59D7D3}"/>
              </a:ext>
            </a:extLst>
          </p:cNvPr>
          <p:cNvSpPr txBox="1"/>
          <p:nvPr/>
        </p:nvSpPr>
        <p:spPr>
          <a:xfrm>
            <a:off x="460341" y="2540529"/>
            <a:ext cx="5949118" cy="2821285"/>
          </a:xfrm>
          <a:prstGeom prst="rect">
            <a:avLst/>
          </a:prstGeom>
          <a:noFill/>
        </p:spPr>
        <p:txBody>
          <a:bodyPr wrap="square" lIns="91440" tIns="45720" rIns="91440" bIns="45720" rtlCol="0" anchor="t">
            <a:spAutoFit/>
          </a:bodyPr>
          <a:lstStyle/>
          <a:p>
            <a:pPr defTabSz="457200">
              <a:spcBef>
                <a:spcPts val="1000"/>
              </a:spcBef>
              <a:defRPr/>
            </a:pPr>
            <a:r>
              <a:rPr lang="en-US" sz="2400" i="1">
                <a:solidFill>
                  <a:prstClr val="black"/>
                </a:solidFill>
                <a:cs typeface="Calibri"/>
              </a:rPr>
              <a:t>Pending Transactions</a:t>
            </a:r>
            <a:r>
              <a:rPr lang="en-US" sz="2400">
                <a:solidFill>
                  <a:prstClr val="black"/>
                </a:solidFill>
                <a:cs typeface="Calibri"/>
              </a:rPr>
              <a:t> must either be... </a:t>
            </a:r>
            <a:endParaRPr lang="en-US"/>
          </a:p>
          <a:p>
            <a:pPr marL="800100" lvl="1" indent="-342900" defTabSz="457200">
              <a:spcBef>
                <a:spcPts val="1000"/>
              </a:spcBef>
              <a:buFont typeface="Arial"/>
              <a:buChar char="•"/>
              <a:defRPr/>
            </a:pPr>
            <a:r>
              <a:rPr lang="en-US" sz="2400">
                <a:solidFill>
                  <a:prstClr val="black"/>
                </a:solidFill>
                <a:cs typeface="Calibri"/>
              </a:rPr>
              <a:t>combined with an actual card charge, </a:t>
            </a:r>
            <a:endParaRPr lang="en-US">
              <a:solidFill>
                <a:prstClr val="black"/>
              </a:solidFill>
              <a:cs typeface="Calibri"/>
            </a:endParaRPr>
          </a:p>
          <a:p>
            <a:pPr marL="800100" lvl="1" indent="-342900" defTabSz="457200">
              <a:spcBef>
                <a:spcPts val="1000"/>
              </a:spcBef>
              <a:buFont typeface="Arial"/>
              <a:buChar char="•"/>
              <a:defRPr/>
            </a:pPr>
            <a:r>
              <a:rPr lang="en-US" sz="2400">
                <a:solidFill>
                  <a:prstClr val="black"/>
                </a:solidFill>
                <a:cs typeface="Calibri"/>
              </a:rPr>
              <a:t>changed to Personal Funds, or </a:t>
            </a:r>
            <a:endParaRPr lang="en-US">
              <a:solidFill>
                <a:prstClr val="black"/>
              </a:solidFill>
              <a:cs typeface="Calibri"/>
            </a:endParaRPr>
          </a:p>
          <a:p>
            <a:pPr marL="800100" lvl="1" indent="-342900" defTabSz="457200">
              <a:spcBef>
                <a:spcPts val="1000"/>
              </a:spcBef>
              <a:buFont typeface="Arial"/>
              <a:buChar char="•"/>
              <a:defRPr/>
            </a:pPr>
            <a:r>
              <a:rPr lang="en-US" sz="2400">
                <a:solidFill>
                  <a:prstClr val="black"/>
                </a:solidFill>
                <a:cs typeface="Calibri"/>
              </a:rPr>
              <a:t>deleted</a:t>
            </a:r>
          </a:p>
          <a:p>
            <a:pPr marL="800100" lvl="1" indent="-342900" defTabSz="457200">
              <a:spcBef>
                <a:spcPts val="1000"/>
              </a:spcBef>
              <a:buFont typeface="Arial"/>
              <a:buChar char="•"/>
              <a:defRPr/>
            </a:pPr>
            <a:endParaRPr lang="en-US" sz="2400">
              <a:solidFill>
                <a:prstClr val="black"/>
              </a:solidFill>
              <a:cs typeface="Calibri"/>
            </a:endParaRPr>
          </a:p>
        </p:txBody>
      </p:sp>
      <p:sp>
        <p:nvSpPr>
          <p:cNvPr id="13" name="Rectangle 12">
            <a:extLst>
              <a:ext uri="{FF2B5EF4-FFF2-40B4-BE49-F238E27FC236}">
                <a16:creationId xmlns:a16="http://schemas.microsoft.com/office/drawing/2014/main" id="{BE910798-CFFE-94A9-7280-A81B375F4AD0}"/>
              </a:ext>
            </a:extLst>
          </p:cNvPr>
          <p:cNvSpPr/>
          <p:nvPr/>
        </p:nvSpPr>
        <p:spPr>
          <a:xfrm>
            <a:off x="6703819" y="4171209"/>
            <a:ext cx="374904" cy="96926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2B67ABE-40B4-F012-6DCC-A40EDA8A3D4C}"/>
              </a:ext>
            </a:extLst>
          </p:cNvPr>
          <p:cNvSpPr/>
          <p:nvPr/>
        </p:nvSpPr>
        <p:spPr>
          <a:xfrm>
            <a:off x="8168442" y="3221181"/>
            <a:ext cx="651994" cy="41508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BCCFAD7-9D7C-50C3-46B1-99D84A7477BD}"/>
              </a:ext>
            </a:extLst>
          </p:cNvPr>
          <p:cNvSpPr/>
          <p:nvPr/>
        </p:nvSpPr>
        <p:spPr>
          <a:xfrm>
            <a:off x="10137767" y="3221181"/>
            <a:ext cx="1394201" cy="42498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BF39F72-5675-4D88-F124-77DEC9E3A4F0}"/>
              </a:ext>
            </a:extLst>
          </p:cNvPr>
          <p:cNvSpPr/>
          <p:nvPr/>
        </p:nvSpPr>
        <p:spPr>
          <a:xfrm>
            <a:off x="7663740" y="3221180"/>
            <a:ext cx="503553" cy="41508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A123D18-AFAF-D1B5-00C0-1A9340EF55ED}"/>
              </a:ext>
            </a:extLst>
          </p:cNvPr>
          <p:cNvSpPr/>
          <p:nvPr/>
        </p:nvSpPr>
        <p:spPr>
          <a:xfrm>
            <a:off x="-892" y="6552196"/>
            <a:ext cx="12192000" cy="45719"/>
          </a:xfrm>
          <a:prstGeom prst="rect">
            <a:avLst/>
          </a:prstGeom>
          <a:solidFill>
            <a:srgbClr val="059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CD2D305-EF20-80E6-BD9A-E049907B1B93}"/>
              </a:ext>
            </a:extLst>
          </p:cNvPr>
          <p:cNvSpPr txBox="1"/>
          <p:nvPr/>
        </p:nvSpPr>
        <p:spPr>
          <a:xfrm>
            <a:off x="239780" y="6398308"/>
            <a:ext cx="4443537" cy="307777"/>
          </a:xfrm>
          <a:prstGeom prst="rect">
            <a:avLst/>
          </a:prstGeom>
          <a:solidFill>
            <a:schemeClr val="accent4">
              <a:lumMod val="20000"/>
              <a:lumOff val="80000"/>
            </a:schemeClr>
          </a:solidFill>
          <a:ln w="28575">
            <a:solidFill>
              <a:srgbClr val="0593D7"/>
            </a:solidFill>
          </a:ln>
        </p:spPr>
        <p:txBody>
          <a:bodyPr wrap="square" lIns="91440" tIns="45720" rIns="91440" bIns="45720" rtlCol="0" anchor="t">
            <a:spAutoFit/>
          </a:bodyPr>
          <a:lstStyle/>
          <a:p>
            <a:pPr algn="ctr"/>
            <a:r>
              <a:rPr lang="en-US" sz="1400" baseline="0">
                <a:solidFill>
                  <a:schemeClr val="bg1"/>
                </a:solidFill>
                <a:latin typeface="Arial Black"/>
              </a:rPr>
              <a:t>UF GO Managing Receipts with ExpenseIt</a:t>
            </a:r>
            <a:r>
              <a:rPr lang="en-US" sz="1400">
                <a:solidFill>
                  <a:schemeClr val="bg1"/>
                </a:solidFill>
                <a:latin typeface="Arial Black"/>
                <a:ea typeface="Arial Black"/>
                <a:cs typeface="Arial Black"/>
              </a:rPr>
              <a:t>​</a:t>
            </a:r>
            <a:endParaRPr lang="en-US">
              <a:solidFill>
                <a:schemeClr val="bg1"/>
              </a:solidFill>
              <a:latin typeface="Arial Black" panose="020B0A04020102020204" pitchFamily="34" charset="0"/>
            </a:endParaRPr>
          </a:p>
        </p:txBody>
      </p:sp>
    </p:spTree>
    <p:extLst>
      <p:ext uri="{BB962C8B-B14F-4D97-AF65-F5344CB8AC3E}">
        <p14:creationId xmlns:p14="http://schemas.microsoft.com/office/powerpoint/2010/main" val="1443034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294D5C2-B547-AC87-C11D-0C4CEB51D439}"/>
              </a:ext>
            </a:extLst>
          </p:cNvPr>
          <p:cNvPicPr>
            <a:picLocks noChangeAspect="1"/>
          </p:cNvPicPr>
          <p:nvPr/>
        </p:nvPicPr>
        <p:blipFill>
          <a:blip r:embed="rId3"/>
          <a:stretch>
            <a:fillRect/>
          </a:stretch>
        </p:blipFill>
        <p:spPr>
          <a:xfrm>
            <a:off x="4916305" y="2214337"/>
            <a:ext cx="6876099" cy="2880177"/>
          </a:xfrm>
          <a:prstGeom prst="rect">
            <a:avLst/>
          </a:prstGeom>
          <a:ln>
            <a:noFill/>
          </a:ln>
          <a:effectLst>
            <a:outerShdw blurRad="292100" dist="139700" dir="2700000" algn="tl" rotWithShape="0">
              <a:srgbClr val="333333">
                <a:alpha val="65000"/>
              </a:srgbClr>
            </a:outerShdw>
          </a:effectLst>
        </p:spPr>
      </p:pic>
      <p:sp>
        <p:nvSpPr>
          <p:cNvPr id="3" name="Content Placeholder 2"/>
          <p:cNvSpPr>
            <a:spLocks noGrp="1"/>
          </p:cNvSpPr>
          <p:nvPr>
            <p:ph idx="4294967295"/>
          </p:nvPr>
        </p:nvSpPr>
        <p:spPr>
          <a:xfrm>
            <a:off x="318976" y="421772"/>
            <a:ext cx="11473428" cy="604595"/>
          </a:xfrm>
          <a:prstGeom prst="rect">
            <a:avLst/>
          </a:prstGeom>
        </p:spPr>
        <p:txBody>
          <a:bodyPr lIns="91440" tIns="45720" rIns="91440" bIns="45720" anchor="t">
            <a:normAutofit/>
            <a:scene3d>
              <a:camera prst="orthographicFront">
                <a:rot lat="0" lon="0" rev="0"/>
              </a:camera>
              <a:lightRig rig="threePt" dir="t"/>
            </a:scene3d>
          </a:bodyPr>
          <a:lstStyle/>
          <a:p>
            <a:pPr marL="0" indent="0">
              <a:buNone/>
            </a:pPr>
            <a:r>
              <a:rPr lang="en-US" sz="3200" cap="all">
                <a:solidFill>
                  <a:srgbClr val="002657"/>
                </a:solidFill>
                <a:latin typeface="Arial Black"/>
                <a:ea typeface="Verdana"/>
              </a:rPr>
              <a:t>Pending transactions</a:t>
            </a:r>
            <a:endParaRPr lang="en-US" sz="3000" cap="all">
              <a:solidFill>
                <a:srgbClr val="002657"/>
              </a:solidFill>
              <a:latin typeface="Arial Black"/>
              <a:ea typeface="Verdana"/>
            </a:endParaRPr>
          </a:p>
        </p:txBody>
      </p:sp>
      <p:sp>
        <p:nvSpPr>
          <p:cNvPr id="8" name="TextBox 7">
            <a:extLst>
              <a:ext uri="{FF2B5EF4-FFF2-40B4-BE49-F238E27FC236}">
                <a16:creationId xmlns:a16="http://schemas.microsoft.com/office/drawing/2014/main" id="{D94CC9AC-1D28-9F3A-7967-72DA9AB67ADB}"/>
              </a:ext>
            </a:extLst>
          </p:cNvPr>
          <p:cNvSpPr txBox="1"/>
          <p:nvPr/>
        </p:nvSpPr>
        <p:spPr>
          <a:xfrm>
            <a:off x="468869" y="1729927"/>
            <a:ext cx="4209726" cy="3852337"/>
          </a:xfrm>
          <a:prstGeom prst="rect">
            <a:avLst/>
          </a:prstGeom>
          <a:noFill/>
        </p:spPr>
        <p:txBody>
          <a:bodyPr wrap="square" lIns="91440" tIns="45720" rIns="91440" bIns="45720" rtlCol="0" anchor="t">
            <a:spAutoFit/>
          </a:bodyPr>
          <a:lstStyle/>
          <a:p>
            <a:pPr marL="457200" indent="-457200" defTabSz="457200">
              <a:spcBef>
                <a:spcPts val="1000"/>
              </a:spcBef>
              <a:buFont typeface="Arial"/>
              <a:buChar char="•"/>
              <a:defRPr/>
            </a:pPr>
            <a:endParaRPr lang="en-US" sz="2400">
              <a:solidFill>
                <a:prstClr val="black"/>
              </a:solidFill>
              <a:highlight>
                <a:srgbClr val="FFFF00"/>
              </a:highlight>
              <a:cs typeface="Calibri"/>
            </a:endParaRPr>
          </a:p>
          <a:p>
            <a:pPr marL="457200" indent="-457200" defTabSz="457200">
              <a:spcBef>
                <a:spcPts val="1000"/>
              </a:spcBef>
              <a:buFont typeface="Arial"/>
              <a:buChar char="•"/>
              <a:defRPr/>
            </a:pPr>
            <a:r>
              <a:rPr lang="en-US" sz="2400">
                <a:solidFill>
                  <a:prstClr val="black"/>
                </a:solidFill>
                <a:cs typeface="Calibri"/>
              </a:rPr>
              <a:t>Remember to review:</a:t>
            </a:r>
            <a:endParaRPr lang="en-US">
              <a:solidFill>
                <a:prstClr val="black"/>
              </a:solidFill>
            </a:endParaRPr>
          </a:p>
          <a:p>
            <a:pPr marL="914400" lvl="1" indent="-457200" defTabSz="457200">
              <a:spcBef>
                <a:spcPts val="1000"/>
              </a:spcBef>
              <a:buFont typeface="Wingdings"/>
              <a:buChar char="§"/>
              <a:defRPr/>
            </a:pPr>
            <a:r>
              <a:rPr lang="en-US" sz="2400">
                <a:solidFill>
                  <a:prstClr val="black"/>
                </a:solidFill>
                <a:cs typeface="Calibri"/>
              </a:rPr>
              <a:t>Expense Type</a:t>
            </a:r>
          </a:p>
          <a:p>
            <a:pPr marL="914400" lvl="1" indent="-457200" defTabSz="457200">
              <a:spcBef>
                <a:spcPts val="1000"/>
              </a:spcBef>
              <a:buFont typeface="Wingdings"/>
              <a:buChar char="§"/>
              <a:defRPr/>
            </a:pPr>
            <a:r>
              <a:rPr lang="en-US" sz="2400">
                <a:solidFill>
                  <a:prstClr val="black"/>
                </a:solidFill>
                <a:cs typeface="Calibri"/>
              </a:rPr>
              <a:t>Vendor Details</a:t>
            </a:r>
          </a:p>
          <a:p>
            <a:pPr marL="914400" lvl="1" indent="-457200" defTabSz="457200">
              <a:spcBef>
                <a:spcPts val="1000"/>
              </a:spcBef>
              <a:buFont typeface="Wingdings"/>
              <a:buChar char="§"/>
              <a:defRPr/>
            </a:pPr>
            <a:r>
              <a:rPr lang="en-US" sz="2400">
                <a:solidFill>
                  <a:prstClr val="black"/>
                </a:solidFill>
                <a:cs typeface="Calibri"/>
              </a:rPr>
              <a:t>Date</a:t>
            </a:r>
          </a:p>
          <a:p>
            <a:pPr marL="914400" lvl="1" indent="-457200" defTabSz="457200">
              <a:spcBef>
                <a:spcPts val="1000"/>
              </a:spcBef>
              <a:buFont typeface="Wingdings"/>
              <a:buChar char="§"/>
              <a:defRPr/>
            </a:pPr>
            <a:r>
              <a:rPr lang="en-US" sz="2400">
                <a:solidFill>
                  <a:prstClr val="black"/>
                </a:solidFill>
                <a:cs typeface="Calibri"/>
              </a:rPr>
              <a:t>Amount</a:t>
            </a:r>
          </a:p>
          <a:p>
            <a:pPr defTabSz="457200">
              <a:spcBef>
                <a:spcPts val="1000"/>
              </a:spcBef>
              <a:defRPr/>
            </a:pPr>
            <a:endParaRPr lang="en-US" sz="2400" i="1">
              <a:solidFill>
                <a:srgbClr val="000000"/>
              </a:solidFill>
              <a:cs typeface="Calibri"/>
            </a:endParaRPr>
          </a:p>
          <a:p>
            <a:pPr marL="800100" lvl="1" indent="-342900" defTabSz="457200">
              <a:spcBef>
                <a:spcPts val="1000"/>
              </a:spcBef>
              <a:buFont typeface="Wingdings" panose="05000000000000000000" pitchFamily="2" charset="2"/>
              <a:buChar char="§"/>
              <a:defRPr/>
            </a:pPr>
            <a:endParaRPr lang="en-US">
              <a:solidFill>
                <a:srgbClr val="FFFFFF"/>
              </a:solidFill>
              <a:cs typeface="Calibri"/>
            </a:endParaRPr>
          </a:p>
        </p:txBody>
      </p:sp>
      <p:sp>
        <p:nvSpPr>
          <p:cNvPr id="6" name="Rectangle 5">
            <a:extLst>
              <a:ext uri="{FF2B5EF4-FFF2-40B4-BE49-F238E27FC236}">
                <a16:creationId xmlns:a16="http://schemas.microsoft.com/office/drawing/2014/main" id="{AFE647BD-4873-E2CE-71BF-358722A336EC}"/>
              </a:ext>
            </a:extLst>
          </p:cNvPr>
          <p:cNvSpPr/>
          <p:nvPr/>
        </p:nvSpPr>
        <p:spPr>
          <a:xfrm>
            <a:off x="7539134" y="3481808"/>
            <a:ext cx="4068147" cy="34523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D76B503-A710-A673-D9FA-5DF884B6C09F}"/>
              </a:ext>
            </a:extLst>
          </p:cNvPr>
          <p:cNvSpPr txBox="1"/>
          <p:nvPr/>
        </p:nvSpPr>
        <p:spPr>
          <a:xfrm>
            <a:off x="846289" y="1254036"/>
            <a:ext cx="10491429" cy="959237"/>
          </a:xfrm>
          <a:prstGeom prst="rect">
            <a:avLst/>
          </a:prstGeom>
          <a:noFill/>
        </p:spPr>
        <p:txBody>
          <a:bodyPr wrap="square" lIns="91440" tIns="45720" rIns="91440" bIns="45720" rtlCol="0" anchor="t">
            <a:spAutoFit/>
          </a:bodyPr>
          <a:lstStyle/>
          <a:p>
            <a:pPr algn="ctr" defTabSz="457200">
              <a:spcBef>
                <a:spcPts val="1000"/>
              </a:spcBef>
              <a:defRPr/>
            </a:pPr>
            <a:r>
              <a:rPr lang="en-US" sz="2400" b="1">
                <a:solidFill>
                  <a:schemeClr val="accent3"/>
                </a:solidFill>
                <a:cs typeface="Calibri"/>
              </a:rPr>
              <a:t>Always review Pending Transactions for accuracy.</a:t>
            </a:r>
            <a:r>
              <a:rPr lang="en-US" sz="2400" b="1" i="1">
                <a:solidFill>
                  <a:schemeClr val="accent3"/>
                </a:solidFill>
                <a:cs typeface="Calibri"/>
              </a:rPr>
              <a:t> </a:t>
            </a:r>
            <a:r>
              <a:rPr lang="en-US" sz="2400" b="1">
                <a:solidFill>
                  <a:schemeClr val="accent3"/>
                </a:solidFill>
                <a:cs typeface="Calibri"/>
              </a:rPr>
              <a:t> </a:t>
            </a:r>
          </a:p>
          <a:p>
            <a:pPr algn="ctr" defTabSz="457200">
              <a:spcBef>
                <a:spcPts val="1000"/>
              </a:spcBef>
              <a:defRPr/>
            </a:pPr>
            <a:endParaRPr lang="en-US" sz="2400" b="1">
              <a:solidFill>
                <a:srgbClr val="000000"/>
              </a:solidFill>
              <a:cs typeface="Calibri"/>
            </a:endParaRPr>
          </a:p>
        </p:txBody>
      </p:sp>
      <p:sp>
        <p:nvSpPr>
          <p:cNvPr id="13" name="TextBox 12">
            <a:extLst>
              <a:ext uri="{FF2B5EF4-FFF2-40B4-BE49-F238E27FC236}">
                <a16:creationId xmlns:a16="http://schemas.microsoft.com/office/drawing/2014/main" id="{459F74E8-F0A7-4C07-0F04-BC55D84B4F9C}"/>
              </a:ext>
            </a:extLst>
          </p:cNvPr>
          <p:cNvSpPr txBox="1"/>
          <p:nvPr/>
        </p:nvSpPr>
        <p:spPr>
          <a:xfrm>
            <a:off x="846289" y="5440088"/>
            <a:ext cx="10491429" cy="830997"/>
          </a:xfrm>
          <a:prstGeom prst="rect">
            <a:avLst/>
          </a:prstGeom>
          <a:noFill/>
        </p:spPr>
        <p:txBody>
          <a:bodyPr wrap="square" lIns="91440" tIns="45720" rIns="91440" bIns="45720" rtlCol="0" anchor="t">
            <a:spAutoFit/>
          </a:bodyPr>
          <a:lstStyle/>
          <a:p>
            <a:pPr algn="ctr" defTabSz="457200">
              <a:spcBef>
                <a:spcPts val="1000"/>
              </a:spcBef>
              <a:defRPr/>
            </a:pPr>
            <a:r>
              <a:rPr lang="en-US" sz="2400" b="1" err="1">
                <a:solidFill>
                  <a:schemeClr val="accent3"/>
                </a:solidFill>
                <a:cs typeface="Calibri"/>
              </a:rPr>
              <a:t>ExpenseIt's</a:t>
            </a:r>
            <a:r>
              <a:rPr lang="en-US" sz="2400" b="1">
                <a:solidFill>
                  <a:schemeClr val="accent3"/>
                </a:solidFill>
                <a:cs typeface="Calibri"/>
              </a:rPr>
              <a:t> AI should learn and improve over time, but the user is responsible for ensuring the data is correct.</a:t>
            </a:r>
            <a:endParaRPr lang="en-US">
              <a:solidFill>
                <a:schemeClr val="accent3"/>
              </a:solidFill>
            </a:endParaRPr>
          </a:p>
        </p:txBody>
      </p:sp>
      <p:sp>
        <p:nvSpPr>
          <p:cNvPr id="4" name="Rectangle 3">
            <a:extLst>
              <a:ext uri="{FF2B5EF4-FFF2-40B4-BE49-F238E27FC236}">
                <a16:creationId xmlns:a16="http://schemas.microsoft.com/office/drawing/2014/main" id="{E0C3877E-E536-6454-11FA-DEA0ACFA8304}"/>
              </a:ext>
            </a:extLst>
          </p:cNvPr>
          <p:cNvSpPr/>
          <p:nvPr/>
        </p:nvSpPr>
        <p:spPr>
          <a:xfrm>
            <a:off x="-892" y="6552196"/>
            <a:ext cx="12192000" cy="45719"/>
          </a:xfrm>
          <a:prstGeom prst="rect">
            <a:avLst/>
          </a:prstGeom>
          <a:solidFill>
            <a:srgbClr val="059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C8E4C5B-137A-B2FC-8C2A-5191E5672518}"/>
              </a:ext>
            </a:extLst>
          </p:cNvPr>
          <p:cNvSpPr txBox="1"/>
          <p:nvPr/>
        </p:nvSpPr>
        <p:spPr>
          <a:xfrm>
            <a:off x="239780" y="6398308"/>
            <a:ext cx="4443537" cy="307777"/>
          </a:xfrm>
          <a:prstGeom prst="rect">
            <a:avLst/>
          </a:prstGeom>
          <a:solidFill>
            <a:schemeClr val="accent4">
              <a:lumMod val="20000"/>
              <a:lumOff val="80000"/>
            </a:schemeClr>
          </a:solidFill>
          <a:ln w="28575">
            <a:solidFill>
              <a:srgbClr val="0593D7"/>
            </a:solidFill>
          </a:ln>
        </p:spPr>
        <p:txBody>
          <a:bodyPr wrap="square" lIns="91440" tIns="45720" rIns="91440" bIns="45720" rtlCol="0" anchor="t">
            <a:spAutoFit/>
          </a:bodyPr>
          <a:lstStyle/>
          <a:p>
            <a:pPr algn="ctr"/>
            <a:r>
              <a:rPr lang="en-US" sz="1400" baseline="0">
                <a:solidFill>
                  <a:schemeClr val="bg1"/>
                </a:solidFill>
                <a:latin typeface="Arial Black"/>
              </a:rPr>
              <a:t>UF GO Managing Receipts with ExpenseIt</a:t>
            </a:r>
            <a:r>
              <a:rPr lang="en-US" sz="1400">
                <a:solidFill>
                  <a:schemeClr val="bg1"/>
                </a:solidFill>
                <a:latin typeface="Arial Black"/>
                <a:ea typeface="Arial Black"/>
                <a:cs typeface="Arial Black"/>
              </a:rPr>
              <a:t>​</a:t>
            </a:r>
            <a:endParaRPr lang="en-US">
              <a:solidFill>
                <a:schemeClr val="bg1"/>
              </a:solidFill>
              <a:latin typeface="Arial Black" panose="020B0A04020102020204" pitchFamily="34" charset="0"/>
            </a:endParaRPr>
          </a:p>
        </p:txBody>
      </p:sp>
    </p:spTree>
    <p:extLst>
      <p:ext uri="{BB962C8B-B14F-4D97-AF65-F5344CB8AC3E}">
        <p14:creationId xmlns:p14="http://schemas.microsoft.com/office/powerpoint/2010/main" val="3582276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lIns="91440" tIns="45720" rIns="91440" bIns="45720" anchor="t">
            <a:normAutofit/>
            <a:scene3d>
              <a:camera prst="orthographicFront">
                <a:rot lat="0" lon="0" rev="0"/>
              </a:camera>
              <a:lightRig rig="threePt" dir="t"/>
            </a:scene3d>
          </a:bodyPr>
          <a:lstStyle/>
          <a:p>
            <a:pPr marL="0" indent="0">
              <a:buNone/>
            </a:pPr>
            <a:r>
              <a:rPr lang="en-US" sz="3200" cap="all">
                <a:solidFill>
                  <a:srgbClr val="002657"/>
                </a:solidFill>
                <a:latin typeface="Arial Black"/>
                <a:ea typeface="Verdana"/>
              </a:rPr>
              <a:t>Air Card &amp; </a:t>
            </a:r>
            <a:r>
              <a:rPr lang="en-US" sz="3200" cap="all" err="1">
                <a:solidFill>
                  <a:srgbClr val="002657"/>
                </a:solidFill>
                <a:latin typeface="Arial Black"/>
                <a:ea typeface="Verdana"/>
              </a:rPr>
              <a:t>Pcard</a:t>
            </a:r>
            <a:r>
              <a:rPr lang="en-US" sz="3200" cap="all">
                <a:solidFill>
                  <a:srgbClr val="002657"/>
                </a:solidFill>
                <a:latin typeface="Arial Black"/>
                <a:ea typeface="Verdana"/>
              </a:rPr>
              <a:t> transactions</a:t>
            </a:r>
          </a:p>
        </p:txBody>
      </p:sp>
      <p:sp>
        <p:nvSpPr>
          <p:cNvPr id="9" name="TextBox 8">
            <a:extLst>
              <a:ext uri="{FF2B5EF4-FFF2-40B4-BE49-F238E27FC236}">
                <a16:creationId xmlns:a16="http://schemas.microsoft.com/office/drawing/2014/main" id="{13206D02-452F-04BD-2AA2-36C4151BFC7C}"/>
              </a:ext>
            </a:extLst>
          </p:cNvPr>
          <p:cNvSpPr txBox="1"/>
          <p:nvPr/>
        </p:nvSpPr>
        <p:spPr>
          <a:xfrm>
            <a:off x="5824717" y="2917235"/>
            <a:ext cx="6127618" cy="1205458"/>
          </a:xfrm>
          <a:prstGeom prst="rect">
            <a:avLst/>
          </a:prstGeom>
          <a:noFill/>
        </p:spPr>
        <p:txBody>
          <a:bodyPr wrap="square" lIns="91440" tIns="45720" rIns="91440" bIns="45720" rtlCol="0" anchor="t">
            <a:spAutoFit/>
          </a:bodyPr>
          <a:lstStyle/>
          <a:p>
            <a:pPr algn="ctr" defTabSz="457200">
              <a:spcBef>
                <a:spcPts val="1000"/>
              </a:spcBef>
              <a:defRPr/>
            </a:pPr>
            <a:r>
              <a:rPr lang="en-US" sz="3200" b="1">
                <a:solidFill>
                  <a:prstClr val="black"/>
                </a:solidFill>
              </a:rPr>
              <a:t>Card transactions can </a:t>
            </a:r>
            <a:endParaRPr lang="en-US" sz="3200">
              <a:solidFill>
                <a:prstClr val="black"/>
              </a:solidFill>
            </a:endParaRPr>
          </a:p>
          <a:p>
            <a:pPr algn="ctr" defTabSz="457200">
              <a:spcBef>
                <a:spcPts val="1000"/>
              </a:spcBef>
              <a:defRPr/>
            </a:pPr>
            <a:r>
              <a:rPr lang="en-US" sz="3200" b="1" u="sng">
                <a:solidFill>
                  <a:prstClr val="black"/>
                </a:solidFill>
              </a:rPr>
              <a:t>NOT</a:t>
            </a:r>
            <a:r>
              <a:rPr lang="en-US" sz="3200" b="1">
                <a:solidFill>
                  <a:prstClr val="black"/>
                </a:solidFill>
              </a:rPr>
              <a:t> be deleted.</a:t>
            </a:r>
            <a:endParaRPr lang="en-US" sz="3200">
              <a:solidFill>
                <a:prstClr val="black"/>
              </a:solidFill>
            </a:endParaRPr>
          </a:p>
        </p:txBody>
      </p:sp>
      <p:pic>
        <p:nvPicPr>
          <p:cNvPr id="4" name="Picture 3" descr="A hand holding a credit card&#10;&#10;Description automatically generated">
            <a:extLst>
              <a:ext uri="{FF2B5EF4-FFF2-40B4-BE49-F238E27FC236}">
                <a16:creationId xmlns:a16="http://schemas.microsoft.com/office/drawing/2014/main" id="{1163EC68-BB90-F3CC-9399-9F37C8C52C71}"/>
              </a:ext>
            </a:extLst>
          </p:cNvPr>
          <p:cNvPicPr>
            <a:picLocks noChangeAspect="1"/>
          </p:cNvPicPr>
          <p:nvPr/>
        </p:nvPicPr>
        <p:blipFill>
          <a:blip r:embed="rId3"/>
          <a:stretch>
            <a:fillRect/>
          </a:stretch>
        </p:blipFill>
        <p:spPr>
          <a:xfrm>
            <a:off x="560120" y="1030184"/>
            <a:ext cx="4876800" cy="4876800"/>
          </a:xfrm>
          <a:prstGeom prst="rect">
            <a:avLst/>
          </a:prstGeom>
        </p:spPr>
      </p:pic>
      <p:sp>
        <p:nvSpPr>
          <p:cNvPr id="6" name="Rectangle 5">
            <a:extLst>
              <a:ext uri="{FF2B5EF4-FFF2-40B4-BE49-F238E27FC236}">
                <a16:creationId xmlns:a16="http://schemas.microsoft.com/office/drawing/2014/main" id="{297107FA-BD94-99BA-9259-DBDE8D683FA3}"/>
              </a:ext>
            </a:extLst>
          </p:cNvPr>
          <p:cNvSpPr/>
          <p:nvPr/>
        </p:nvSpPr>
        <p:spPr>
          <a:xfrm>
            <a:off x="-892" y="6552196"/>
            <a:ext cx="12192000" cy="45719"/>
          </a:xfrm>
          <a:prstGeom prst="rect">
            <a:avLst/>
          </a:prstGeom>
          <a:solidFill>
            <a:srgbClr val="059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ED3445E-69D6-F85A-C948-9347030D4DBA}"/>
              </a:ext>
            </a:extLst>
          </p:cNvPr>
          <p:cNvSpPr txBox="1"/>
          <p:nvPr/>
        </p:nvSpPr>
        <p:spPr>
          <a:xfrm>
            <a:off x="239780" y="6398308"/>
            <a:ext cx="4443537" cy="307777"/>
          </a:xfrm>
          <a:prstGeom prst="rect">
            <a:avLst/>
          </a:prstGeom>
          <a:solidFill>
            <a:schemeClr val="accent4">
              <a:lumMod val="20000"/>
              <a:lumOff val="80000"/>
            </a:schemeClr>
          </a:solidFill>
          <a:ln w="28575">
            <a:solidFill>
              <a:srgbClr val="0593D7"/>
            </a:solidFill>
          </a:ln>
        </p:spPr>
        <p:txBody>
          <a:bodyPr wrap="square" lIns="91440" tIns="45720" rIns="91440" bIns="45720" rtlCol="0" anchor="t">
            <a:spAutoFit/>
          </a:bodyPr>
          <a:lstStyle/>
          <a:p>
            <a:pPr algn="ctr"/>
            <a:r>
              <a:rPr lang="en-US" sz="1400" baseline="0">
                <a:solidFill>
                  <a:schemeClr val="bg1"/>
                </a:solidFill>
                <a:latin typeface="Arial Black"/>
              </a:rPr>
              <a:t>UF GO Managing Receipts with ExpenseIt</a:t>
            </a:r>
            <a:r>
              <a:rPr lang="en-US" sz="1400">
                <a:solidFill>
                  <a:schemeClr val="bg1"/>
                </a:solidFill>
                <a:latin typeface="Arial Black"/>
                <a:ea typeface="Arial Black"/>
                <a:cs typeface="Arial Black"/>
              </a:rPr>
              <a:t>​</a:t>
            </a:r>
            <a:endParaRPr lang="en-US">
              <a:solidFill>
                <a:schemeClr val="bg1"/>
              </a:solidFill>
              <a:latin typeface="Arial Black" panose="020B0A04020102020204" pitchFamily="34" charset="0"/>
            </a:endParaRPr>
          </a:p>
        </p:txBody>
      </p:sp>
    </p:spTree>
    <p:extLst>
      <p:ext uri="{BB962C8B-B14F-4D97-AF65-F5344CB8AC3E}">
        <p14:creationId xmlns:p14="http://schemas.microsoft.com/office/powerpoint/2010/main" val="3822279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lIns="91440" tIns="45720" rIns="91440" bIns="45720" anchor="t">
            <a:normAutofit/>
            <a:scene3d>
              <a:camera prst="orthographicFront">
                <a:rot lat="0" lon="0" rev="0"/>
              </a:camera>
              <a:lightRig rig="threePt" dir="t"/>
            </a:scene3d>
          </a:bodyPr>
          <a:lstStyle/>
          <a:p>
            <a:pPr marL="0" indent="0">
              <a:buNone/>
            </a:pPr>
            <a:r>
              <a:rPr lang="en-US" sz="3200" cap="all">
                <a:solidFill>
                  <a:srgbClr val="002657"/>
                </a:solidFill>
                <a:latin typeface="Arial Black"/>
                <a:ea typeface="Verdana"/>
              </a:rPr>
              <a:t>Existing Receipts</a:t>
            </a:r>
            <a:endParaRPr lang="en-US"/>
          </a:p>
        </p:txBody>
      </p:sp>
      <p:sp>
        <p:nvSpPr>
          <p:cNvPr id="8" name="TextBox 7">
            <a:extLst>
              <a:ext uri="{FF2B5EF4-FFF2-40B4-BE49-F238E27FC236}">
                <a16:creationId xmlns:a16="http://schemas.microsoft.com/office/drawing/2014/main" id="{D94CC9AC-1D28-9F3A-7967-72DA9AB67ADB}"/>
              </a:ext>
            </a:extLst>
          </p:cNvPr>
          <p:cNvSpPr txBox="1"/>
          <p:nvPr/>
        </p:nvSpPr>
        <p:spPr>
          <a:xfrm>
            <a:off x="898688" y="1304395"/>
            <a:ext cx="10307350" cy="2103140"/>
          </a:xfrm>
          <a:prstGeom prst="rect">
            <a:avLst/>
          </a:prstGeom>
          <a:noFill/>
        </p:spPr>
        <p:txBody>
          <a:bodyPr wrap="square" lIns="91440" tIns="45720" rIns="91440" bIns="45720" rtlCol="0" anchor="t">
            <a:spAutoFit/>
          </a:bodyPr>
          <a:lstStyle/>
          <a:p>
            <a:pPr marL="342900" indent="-342900" defTabSz="457200">
              <a:spcBef>
                <a:spcPts val="1000"/>
              </a:spcBef>
              <a:buFont typeface="Arial"/>
              <a:buChar char="•"/>
              <a:defRPr/>
            </a:pPr>
            <a:r>
              <a:rPr lang="en-US" sz="2400">
                <a:solidFill>
                  <a:prstClr val="black"/>
                </a:solidFill>
                <a:cs typeface="Calibri"/>
              </a:rPr>
              <a:t>Receipts uploaded prior to the rollout of ExpenseIt for web (concursolutions.com) can be found in the receipt panel within expense reports</a:t>
            </a:r>
            <a:endParaRPr lang="en-US">
              <a:solidFill>
                <a:prstClr val="black"/>
              </a:solidFill>
              <a:cs typeface="Calibri"/>
            </a:endParaRPr>
          </a:p>
          <a:p>
            <a:pPr marL="342900" indent="-342900" defTabSz="457200">
              <a:spcBef>
                <a:spcPts val="1000"/>
              </a:spcBef>
              <a:buFont typeface="Arial"/>
              <a:buChar char="•"/>
              <a:defRPr/>
            </a:pPr>
            <a:endParaRPr lang="en-US" sz="2400" i="1">
              <a:solidFill>
                <a:srgbClr val="000000"/>
              </a:solidFill>
              <a:cs typeface="Calibri"/>
            </a:endParaRPr>
          </a:p>
          <a:p>
            <a:pPr marL="800100" lvl="1" indent="-342900" defTabSz="457200">
              <a:spcBef>
                <a:spcPts val="1000"/>
              </a:spcBef>
              <a:buFont typeface="Wingdings" panose="05000000000000000000" pitchFamily="2" charset="2"/>
              <a:buChar char="§"/>
              <a:defRPr/>
            </a:pPr>
            <a:endParaRPr lang="en-US">
              <a:solidFill>
                <a:srgbClr val="FFFFFF"/>
              </a:solidFill>
              <a:cs typeface="Calibri"/>
            </a:endParaRPr>
          </a:p>
        </p:txBody>
      </p:sp>
      <p:pic>
        <p:nvPicPr>
          <p:cNvPr id="4" name="Picture 3" descr="A white rectangle with black text&#10;&#10;Description automatically generated">
            <a:extLst>
              <a:ext uri="{FF2B5EF4-FFF2-40B4-BE49-F238E27FC236}">
                <a16:creationId xmlns:a16="http://schemas.microsoft.com/office/drawing/2014/main" id="{22840EAF-E831-660F-4CEA-5CCAE4F96393}"/>
              </a:ext>
            </a:extLst>
          </p:cNvPr>
          <p:cNvPicPr>
            <a:picLocks noChangeAspect="1"/>
          </p:cNvPicPr>
          <p:nvPr/>
        </p:nvPicPr>
        <p:blipFill>
          <a:blip r:embed="rId3"/>
          <a:stretch>
            <a:fillRect/>
          </a:stretch>
        </p:blipFill>
        <p:spPr>
          <a:xfrm>
            <a:off x="1391151" y="3404937"/>
            <a:ext cx="9316118" cy="836863"/>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5CAF2E21-BDDC-D469-D667-89009FD56243}"/>
              </a:ext>
            </a:extLst>
          </p:cNvPr>
          <p:cNvSpPr/>
          <p:nvPr/>
        </p:nvSpPr>
        <p:spPr>
          <a:xfrm>
            <a:off x="-892" y="6552196"/>
            <a:ext cx="12192000" cy="45719"/>
          </a:xfrm>
          <a:prstGeom prst="rect">
            <a:avLst/>
          </a:prstGeom>
          <a:solidFill>
            <a:srgbClr val="059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00C5271-7911-7CB2-4A4B-CC2C1677C2D9}"/>
              </a:ext>
            </a:extLst>
          </p:cNvPr>
          <p:cNvSpPr txBox="1"/>
          <p:nvPr/>
        </p:nvSpPr>
        <p:spPr>
          <a:xfrm>
            <a:off x="239780" y="6398308"/>
            <a:ext cx="4443537" cy="307777"/>
          </a:xfrm>
          <a:prstGeom prst="rect">
            <a:avLst/>
          </a:prstGeom>
          <a:solidFill>
            <a:schemeClr val="accent4">
              <a:lumMod val="20000"/>
              <a:lumOff val="80000"/>
            </a:schemeClr>
          </a:solidFill>
          <a:ln w="28575">
            <a:solidFill>
              <a:srgbClr val="0593D7"/>
            </a:solidFill>
          </a:ln>
        </p:spPr>
        <p:txBody>
          <a:bodyPr wrap="square" lIns="91440" tIns="45720" rIns="91440" bIns="45720" rtlCol="0" anchor="t">
            <a:spAutoFit/>
          </a:bodyPr>
          <a:lstStyle/>
          <a:p>
            <a:pPr algn="ctr"/>
            <a:r>
              <a:rPr lang="en-US" sz="1400" baseline="0">
                <a:solidFill>
                  <a:schemeClr val="bg1"/>
                </a:solidFill>
                <a:latin typeface="Arial Black"/>
              </a:rPr>
              <a:t>UF GO Managing Receipts with ExpenseIt</a:t>
            </a:r>
            <a:r>
              <a:rPr lang="en-US" sz="1400">
                <a:solidFill>
                  <a:schemeClr val="bg1"/>
                </a:solidFill>
                <a:latin typeface="Arial Black"/>
                <a:ea typeface="Arial Black"/>
                <a:cs typeface="Arial Black"/>
              </a:rPr>
              <a:t>​</a:t>
            </a:r>
            <a:endParaRPr lang="en-US">
              <a:solidFill>
                <a:schemeClr val="bg1"/>
              </a:solidFill>
              <a:latin typeface="Arial Black" panose="020B0A04020102020204" pitchFamily="34" charset="0"/>
            </a:endParaRPr>
          </a:p>
        </p:txBody>
      </p:sp>
    </p:spTree>
    <p:extLst>
      <p:ext uri="{BB962C8B-B14F-4D97-AF65-F5344CB8AC3E}">
        <p14:creationId xmlns:p14="http://schemas.microsoft.com/office/powerpoint/2010/main" val="3961714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lIns="91440" tIns="45720" rIns="91440" bIns="45720" anchor="t">
            <a:normAutofit/>
            <a:scene3d>
              <a:camera prst="orthographicFront">
                <a:rot lat="0" lon="0" rev="0"/>
              </a:camera>
              <a:lightRig rig="threePt" dir="t"/>
            </a:scene3d>
          </a:bodyPr>
          <a:lstStyle/>
          <a:p>
            <a:pPr marL="0" indent="0">
              <a:buNone/>
            </a:pPr>
            <a:r>
              <a:rPr lang="en-US" sz="3200" cap="all">
                <a:solidFill>
                  <a:srgbClr val="002657"/>
                </a:solidFill>
                <a:latin typeface="Arial Black"/>
                <a:ea typeface="Verdana"/>
              </a:rPr>
              <a:t>Existing Receipts</a:t>
            </a:r>
            <a:endParaRPr lang="en-US"/>
          </a:p>
        </p:txBody>
      </p:sp>
      <p:sp>
        <p:nvSpPr>
          <p:cNvPr id="8" name="TextBox 7">
            <a:extLst>
              <a:ext uri="{FF2B5EF4-FFF2-40B4-BE49-F238E27FC236}">
                <a16:creationId xmlns:a16="http://schemas.microsoft.com/office/drawing/2014/main" id="{D94CC9AC-1D28-9F3A-7967-72DA9AB67ADB}"/>
              </a:ext>
            </a:extLst>
          </p:cNvPr>
          <p:cNvSpPr txBox="1"/>
          <p:nvPr/>
        </p:nvSpPr>
        <p:spPr>
          <a:xfrm>
            <a:off x="898688" y="1304395"/>
            <a:ext cx="10307350" cy="2103140"/>
          </a:xfrm>
          <a:prstGeom prst="rect">
            <a:avLst/>
          </a:prstGeom>
          <a:noFill/>
        </p:spPr>
        <p:txBody>
          <a:bodyPr wrap="square" lIns="91440" tIns="45720" rIns="91440" bIns="45720" rtlCol="0" anchor="t">
            <a:spAutoFit/>
          </a:bodyPr>
          <a:lstStyle/>
          <a:p>
            <a:pPr marL="342900" indent="-342900" defTabSz="457200">
              <a:spcBef>
                <a:spcPts val="1000"/>
              </a:spcBef>
              <a:buFont typeface="Arial"/>
              <a:buChar char="•"/>
              <a:defRPr/>
            </a:pPr>
            <a:r>
              <a:rPr lang="en-US" sz="2400">
                <a:solidFill>
                  <a:prstClr val="black"/>
                </a:solidFill>
                <a:cs typeface="Calibri"/>
              </a:rPr>
              <a:t>Receipts uploaded prior to the rollout of ExpenseIt for web (concursolutions.com) can be found in the receipt panel within expense reports</a:t>
            </a:r>
            <a:endParaRPr lang="en-US">
              <a:solidFill>
                <a:prstClr val="black"/>
              </a:solidFill>
              <a:cs typeface="Calibri"/>
            </a:endParaRPr>
          </a:p>
          <a:p>
            <a:pPr marL="342900" indent="-342900" defTabSz="457200">
              <a:spcBef>
                <a:spcPts val="1000"/>
              </a:spcBef>
              <a:buFont typeface="Arial"/>
              <a:buChar char="•"/>
              <a:defRPr/>
            </a:pPr>
            <a:endParaRPr lang="en-US" sz="2400" i="1">
              <a:solidFill>
                <a:srgbClr val="000000"/>
              </a:solidFill>
              <a:cs typeface="Calibri"/>
            </a:endParaRPr>
          </a:p>
          <a:p>
            <a:pPr marL="800100" lvl="1" indent="-342900" defTabSz="457200">
              <a:spcBef>
                <a:spcPts val="1000"/>
              </a:spcBef>
              <a:buFont typeface="Wingdings" panose="05000000000000000000" pitchFamily="2" charset="2"/>
              <a:buChar char="§"/>
              <a:defRPr/>
            </a:pPr>
            <a:endParaRPr lang="en-US">
              <a:solidFill>
                <a:srgbClr val="FFFFFF"/>
              </a:solidFill>
              <a:cs typeface="Calibri"/>
            </a:endParaRPr>
          </a:p>
        </p:txBody>
      </p:sp>
      <p:pic>
        <p:nvPicPr>
          <p:cNvPr id="7" name="Picture 6" descr="A screenshot of a computer&#10;&#10;Description automatically generated">
            <a:extLst>
              <a:ext uri="{FF2B5EF4-FFF2-40B4-BE49-F238E27FC236}">
                <a16:creationId xmlns:a16="http://schemas.microsoft.com/office/drawing/2014/main" id="{D2DEF5D8-C92D-04CA-BD32-D34FA3A46B87}"/>
              </a:ext>
            </a:extLst>
          </p:cNvPr>
          <p:cNvPicPr>
            <a:picLocks noChangeAspect="1"/>
          </p:cNvPicPr>
          <p:nvPr/>
        </p:nvPicPr>
        <p:blipFill>
          <a:blip r:embed="rId3"/>
          <a:stretch>
            <a:fillRect/>
          </a:stretch>
        </p:blipFill>
        <p:spPr>
          <a:xfrm>
            <a:off x="2693992" y="2637101"/>
            <a:ext cx="6474166" cy="3014688"/>
          </a:xfrm>
          <a:prstGeom prst="rect">
            <a:avLst/>
          </a:prstGeom>
          <a:ln>
            <a:no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F09EA581-1968-38D5-0845-BFE7861991BA}"/>
              </a:ext>
            </a:extLst>
          </p:cNvPr>
          <p:cNvSpPr/>
          <p:nvPr/>
        </p:nvSpPr>
        <p:spPr>
          <a:xfrm>
            <a:off x="7903899" y="3590711"/>
            <a:ext cx="1184744" cy="26239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4FDDE43-705B-4D82-36C4-7933311AC99A}"/>
              </a:ext>
            </a:extLst>
          </p:cNvPr>
          <p:cNvSpPr/>
          <p:nvPr/>
        </p:nvSpPr>
        <p:spPr>
          <a:xfrm>
            <a:off x="-892" y="6552196"/>
            <a:ext cx="12192000" cy="45719"/>
          </a:xfrm>
          <a:prstGeom prst="rect">
            <a:avLst/>
          </a:prstGeom>
          <a:solidFill>
            <a:srgbClr val="059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D16E32-ACFD-D99A-35E9-9B86C259029F}"/>
              </a:ext>
            </a:extLst>
          </p:cNvPr>
          <p:cNvSpPr txBox="1"/>
          <p:nvPr/>
        </p:nvSpPr>
        <p:spPr>
          <a:xfrm>
            <a:off x="239780" y="6398308"/>
            <a:ext cx="4443537" cy="307777"/>
          </a:xfrm>
          <a:prstGeom prst="rect">
            <a:avLst/>
          </a:prstGeom>
          <a:solidFill>
            <a:schemeClr val="accent4">
              <a:lumMod val="20000"/>
              <a:lumOff val="80000"/>
            </a:schemeClr>
          </a:solidFill>
          <a:ln w="28575">
            <a:solidFill>
              <a:srgbClr val="0593D7"/>
            </a:solidFill>
          </a:ln>
        </p:spPr>
        <p:txBody>
          <a:bodyPr wrap="square" lIns="91440" tIns="45720" rIns="91440" bIns="45720" rtlCol="0" anchor="t">
            <a:spAutoFit/>
          </a:bodyPr>
          <a:lstStyle/>
          <a:p>
            <a:pPr algn="ctr"/>
            <a:r>
              <a:rPr lang="en-US" sz="1400" baseline="0">
                <a:solidFill>
                  <a:schemeClr val="bg1"/>
                </a:solidFill>
                <a:latin typeface="Arial Black"/>
              </a:rPr>
              <a:t>UF GO Managing Receipts with ExpenseIt</a:t>
            </a:r>
            <a:r>
              <a:rPr lang="en-US" sz="1400">
                <a:solidFill>
                  <a:schemeClr val="bg1"/>
                </a:solidFill>
                <a:latin typeface="Arial Black"/>
                <a:ea typeface="Arial Black"/>
                <a:cs typeface="Arial Black"/>
              </a:rPr>
              <a:t>​</a:t>
            </a:r>
            <a:endParaRPr lang="en-US">
              <a:solidFill>
                <a:schemeClr val="bg1"/>
              </a:solidFill>
              <a:latin typeface="Arial Black" panose="020B0A04020102020204" pitchFamily="34" charset="0"/>
            </a:endParaRPr>
          </a:p>
        </p:txBody>
      </p:sp>
    </p:spTree>
    <p:extLst>
      <p:ext uri="{BB962C8B-B14F-4D97-AF65-F5344CB8AC3E}">
        <p14:creationId xmlns:p14="http://schemas.microsoft.com/office/powerpoint/2010/main" val="654472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lIns="91440" tIns="45720" rIns="91440" bIns="45720" anchor="t">
            <a:normAutofit/>
            <a:scene3d>
              <a:camera prst="orthographicFront">
                <a:rot lat="0" lon="0" rev="0"/>
              </a:camera>
              <a:lightRig rig="threePt" dir="t"/>
            </a:scene3d>
          </a:bodyPr>
          <a:lstStyle/>
          <a:p>
            <a:pPr marL="0" indent="0">
              <a:buNone/>
            </a:pPr>
            <a:r>
              <a:rPr lang="en-US" sz="3200" cap="all">
                <a:solidFill>
                  <a:srgbClr val="002657"/>
                </a:solidFill>
                <a:latin typeface="Arial Black"/>
                <a:ea typeface="Verdana"/>
              </a:rPr>
              <a:t>Existing Receipts</a:t>
            </a:r>
            <a:endParaRPr lang="en-US"/>
          </a:p>
        </p:txBody>
      </p:sp>
      <p:sp>
        <p:nvSpPr>
          <p:cNvPr id="8" name="TextBox 7">
            <a:extLst>
              <a:ext uri="{FF2B5EF4-FFF2-40B4-BE49-F238E27FC236}">
                <a16:creationId xmlns:a16="http://schemas.microsoft.com/office/drawing/2014/main" id="{D94CC9AC-1D28-9F3A-7967-72DA9AB67ADB}"/>
              </a:ext>
            </a:extLst>
          </p:cNvPr>
          <p:cNvSpPr txBox="1"/>
          <p:nvPr/>
        </p:nvSpPr>
        <p:spPr>
          <a:xfrm>
            <a:off x="898688" y="1304395"/>
            <a:ext cx="10307350" cy="2103140"/>
          </a:xfrm>
          <a:prstGeom prst="rect">
            <a:avLst/>
          </a:prstGeom>
          <a:noFill/>
        </p:spPr>
        <p:txBody>
          <a:bodyPr wrap="square" lIns="91440" tIns="45720" rIns="91440" bIns="45720" rtlCol="0" anchor="t">
            <a:spAutoFit/>
          </a:bodyPr>
          <a:lstStyle/>
          <a:p>
            <a:pPr marL="342900" indent="-342900" defTabSz="457200">
              <a:spcBef>
                <a:spcPts val="1000"/>
              </a:spcBef>
              <a:buFont typeface="Arial"/>
              <a:buChar char="•"/>
              <a:defRPr/>
            </a:pPr>
            <a:r>
              <a:rPr lang="en-US" sz="2400">
                <a:solidFill>
                  <a:prstClr val="black"/>
                </a:solidFill>
                <a:cs typeface="Calibri"/>
              </a:rPr>
              <a:t>Receipts uploaded prior to the rollout of ExpenseIt for web (concursolutions.com) can be found in the receipt panel within expense reports</a:t>
            </a:r>
            <a:endParaRPr lang="en-US">
              <a:solidFill>
                <a:prstClr val="black"/>
              </a:solidFill>
              <a:cs typeface="Calibri"/>
            </a:endParaRPr>
          </a:p>
          <a:p>
            <a:pPr marL="342900" indent="-342900" defTabSz="457200">
              <a:spcBef>
                <a:spcPts val="1000"/>
              </a:spcBef>
              <a:buFont typeface="Arial"/>
              <a:buChar char="•"/>
              <a:defRPr/>
            </a:pPr>
            <a:endParaRPr lang="en-US" sz="2400" i="1">
              <a:solidFill>
                <a:srgbClr val="000000"/>
              </a:solidFill>
              <a:cs typeface="Calibri"/>
            </a:endParaRPr>
          </a:p>
          <a:p>
            <a:pPr marL="800100" lvl="1" indent="-342900" defTabSz="457200">
              <a:spcBef>
                <a:spcPts val="1000"/>
              </a:spcBef>
              <a:buFont typeface="Wingdings" panose="05000000000000000000" pitchFamily="2" charset="2"/>
              <a:buChar char="§"/>
              <a:defRPr/>
            </a:pPr>
            <a:endParaRPr lang="en-US">
              <a:solidFill>
                <a:srgbClr val="FFFFFF"/>
              </a:solidFill>
              <a:cs typeface="Calibri"/>
            </a:endParaRPr>
          </a:p>
        </p:txBody>
      </p:sp>
      <p:pic>
        <p:nvPicPr>
          <p:cNvPr id="6" name="Picture 5" descr="A screenshot of a receipt&#10;&#10;Description automatically generated">
            <a:extLst>
              <a:ext uri="{FF2B5EF4-FFF2-40B4-BE49-F238E27FC236}">
                <a16:creationId xmlns:a16="http://schemas.microsoft.com/office/drawing/2014/main" id="{189B0E5E-B80F-B1E6-4607-D2CDFB73BE1D}"/>
              </a:ext>
            </a:extLst>
          </p:cNvPr>
          <p:cNvPicPr>
            <a:picLocks noChangeAspect="1"/>
          </p:cNvPicPr>
          <p:nvPr/>
        </p:nvPicPr>
        <p:blipFill>
          <a:blip r:embed="rId3"/>
          <a:stretch>
            <a:fillRect/>
          </a:stretch>
        </p:blipFill>
        <p:spPr>
          <a:xfrm>
            <a:off x="2759922" y="2474027"/>
            <a:ext cx="6569677" cy="3647318"/>
          </a:xfrm>
          <a:prstGeom prst="rect">
            <a:avLst/>
          </a:prstGeom>
          <a:ln>
            <a:no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F09EA581-1968-38D5-0845-BFE7861991BA}"/>
              </a:ext>
            </a:extLst>
          </p:cNvPr>
          <p:cNvSpPr/>
          <p:nvPr/>
        </p:nvSpPr>
        <p:spPr>
          <a:xfrm>
            <a:off x="6353162" y="3537236"/>
            <a:ext cx="1893270" cy="56986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51FA63E-012D-DDA0-6014-96FEC54A82A1}"/>
              </a:ext>
            </a:extLst>
          </p:cNvPr>
          <p:cNvSpPr/>
          <p:nvPr/>
        </p:nvSpPr>
        <p:spPr>
          <a:xfrm>
            <a:off x="-892" y="6552196"/>
            <a:ext cx="12192000" cy="45719"/>
          </a:xfrm>
          <a:prstGeom prst="rect">
            <a:avLst/>
          </a:prstGeom>
          <a:solidFill>
            <a:srgbClr val="059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CA7DBDF-A193-1CDF-CDD8-5BCE0929A952}"/>
              </a:ext>
            </a:extLst>
          </p:cNvPr>
          <p:cNvSpPr txBox="1"/>
          <p:nvPr/>
        </p:nvSpPr>
        <p:spPr>
          <a:xfrm>
            <a:off x="239780" y="6398308"/>
            <a:ext cx="4443537" cy="307777"/>
          </a:xfrm>
          <a:prstGeom prst="rect">
            <a:avLst/>
          </a:prstGeom>
          <a:solidFill>
            <a:schemeClr val="accent4">
              <a:lumMod val="20000"/>
              <a:lumOff val="80000"/>
            </a:schemeClr>
          </a:solidFill>
          <a:ln w="28575">
            <a:solidFill>
              <a:srgbClr val="0593D7"/>
            </a:solidFill>
          </a:ln>
        </p:spPr>
        <p:txBody>
          <a:bodyPr wrap="square" lIns="91440" tIns="45720" rIns="91440" bIns="45720" rtlCol="0" anchor="t">
            <a:spAutoFit/>
          </a:bodyPr>
          <a:lstStyle/>
          <a:p>
            <a:pPr algn="ctr"/>
            <a:r>
              <a:rPr lang="en-US" sz="1400" baseline="0">
                <a:solidFill>
                  <a:schemeClr val="bg1"/>
                </a:solidFill>
                <a:latin typeface="Arial Black"/>
              </a:rPr>
              <a:t>UF GO Managing Receipts with ExpenseIt</a:t>
            </a:r>
            <a:r>
              <a:rPr lang="en-US" sz="1400">
                <a:solidFill>
                  <a:schemeClr val="bg1"/>
                </a:solidFill>
                <a:latin typeface="Arial Black"/>
                <a:ea typeface="Arial Black"/>
                <a:cs typeface="Arial Black"/>
              </a:rPr>
              <a:t>​</a:t>
            </a:r>
            <a:endParaRPr lang="en-US">
              <a:solidFill>
                <a:schemeClr val="bg1"/>
              </a:solidFill>
              <a:latin typeface="Arial Black" panose="020B0A04020102020204" pitchFamily="34" charset="0"/>
            </a:endParaRPr>
          </a:p>
        </p:txBody>
      </p:sp>
    </p:spTree>
    <p:extLst>
      <p:ext uri="{BB962C8B-B14F-4D97-AF65-F5344CB8AC3E}">
        <p14:creationId xmlns:p14="http://schemas.microsoft.com/office/powerpoint/2010/main" val="3928329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lIns="91440" tIns="45720" rIns="91440" bIns="45720" anchor="t">
            <a:normAutofit/>
            <a:scene3d>
              <a:camera prst="orthographicFront">
                <a:rot lat="0" lon="0" rev="0"/>
              </a:camera>
              <a:lightRig rig="threePt" dir="t"/>
            </a:scene3d>
          </a:bodyPr>
          <a:lstStyle/>
          <a:p>
            <a:pPr marL="0" indent="0">
              <a:buNone/>
            </a:pPr>
            <a:r>
              <a:rPr lang="en-US" sz="3200" cap="all">
                <a:solidFill>
                  <a:srgbClr val="002657"/>
                </a:solidFill>
                <a:latin typeface="Arial Black"/>
                <a:ea typeface="Verdana"/>
              </a:rPr>
              <a:t>Upload New receipts</a:t>
            </a:r>
            <a:endParaRPr lang="en-US"/>
          </a:p>
        </p:txBody>
      </p:sp>
      <p:sp>
        <p:nvSpPr>
          <p:cNvPr id="8" name="TextBox 7">
            <a:extLst>
              <a:ext uri="{FF2B5EF4-FFF2-40B4-BE49-F238E27FC236}">
                <a16:creationId xmlns:a16="http://schemas.microsoft.com/office/drawing/2014/main" id="{D94CC9AC-1D28-9F3A-7967-72DA9AB67ADB}"/>
              </a:ext>
            </a:extLst>
          </p:cNvPr>
          <p:cNvSpPr txBox="1"/>
          <p:nvPr/>
        </p:nvSpPr>
        <p:spPr>
          <a:xfrm>
            <a:off x="942325" y="1614760"/>
            <a:ext cx="9110825" cy="3447098"/>
          </a:xfrm>
          <a:prstGeom prst="rect">
            <a:avLst/>
          </a:prstGeom>
          <a:noFill/>
        </p:spPr>
        <p:txBody>
          <a:bodyPr wrap="square" lIns="91440" tIns="45720" rIns="91440" bIns="45720" rtlCol="0" anchor="t">
            <a:spAutoFit/>
          </a:bodyPr>
          <a:lstStyle/>
          <a:p>
            <a:pPr marL="457200" indent="-457200" defTabSz="457200">
              <a:spcBef>
                <a:spcPts val="1000"/>
              </a:spcBef>
              <a:buAutoNum type="arabicPeriod"/>
              <a:defRPr/>
            </a:pPr>
            <a:r>
              <a:rPr lang="en-US" sz="2400">
                <a:solidFill>
                  <a:prstClr val="black"/>
                </a:solidFill>
                <a:cs typeface="Calibri"/>
              </a:rPr>
              <a:t>Via the mobile app</a:t>
            </a:r>
          </a:p>
          <a:p>
            <a:pPr marL="457200" indent="-457200" defTabSz="457200">
              <a:spcBef>
                <a:spcPts val="1000"/>
              </a:spcBef>
              <a:buAutoNum type="arabicPeriod"/>
              <a:defRPr/>
            </a:pPr>
            <a:r>
              <a:rPr lang="en-US" sz="2400">
                <a:solidFill>
                  <a:prstClr val="black"/>
                </a:solidFill>
                <a:cs typeface="Calibri"/>
              </a:rPr>
              <a:t>Email to </a:t>
            </a:r>
            <a:r>
              <a:rPr lang="en-US" sz="2400" b="1">
                <a:solidFill>
                  <a:prstClr val="black"/>
                </a:solidFill>
                <a:cs typeface="Calibri"/>
                <a:hlinkClick r:id="rId3">
                  <a:extLst>
                    <a:ext uri="{A12FA001-AC4F-418D-AE19-62706E023703}">
                      <ahyp:hlinkClr xmlns:ahyp="http://schemas.microsoft.com/office/drawing/2018/hyperlinkcolor" val="tx"/>
                    </a:ext>
                  </a:extLst>
                </a:hlinkClick>
              </a:rPr>
              <a:t>receipts@expenseit.com</a:t>
            </a:r>
            <a:r>
              <a:rPr lang="en-US" sz="2400" b="1">
                <a:solidFill>
                  <a:prstClr val="black"/>
                </a:solidFill>
                <a:cs typeface="Calibri"/>
              </a:rPr>
              <a:t> </a:t>
            </a:r>
            <a:r>
              <a:rPr lang="en-US" sz="2400">
                <a:solidFill>
                  <a:prstClr val="black"/>
                </a:solidFill>
                <a:cs typeface="Calibri"/>
              </a:rPr>
              <a:t>(</a:t>
            </a:r>
            <a:r>
              <a:rPr lang="en-US" sz="2400">
                <a:solidFill>
                  <a:srgbClr val="1379F5"/>
                </a:solidFill>
                <a:cs typeface="Calibri"/>
                <a:hlinkClick r:id="rId4">
                  <a:extLst>
                    <a:ext uri="{A12FA001-AC4F-418D-AE19-62706E023703}">
                      <ahyp:hlinkClr xmlns:ahyp="http://schemas.microsoft.com/office/drawing/2018/hyperlinkcolor" val="tx"/>
                    </a:ext>
                  </a:extLst>
                </a:hlinkClick>
              </a:rPr>
              <a:t>Toolkit</a:t>
            </a:r>
            <a:r>
              <a:rPr lang="en-US" sz="2400">
                <a:solidFill>
                  <a:prstClr val="black"/>
                </a:solidFill>
                <a:cs typeface="Calibri"/>
              </a:rPr>
              <a:t>)</a:t>
            </a:r>
          </a:p>
          <a:p>
            <a:pPr marL="457200" indent="-457200" defTabSz="457200">
              <a:spcBef>
                <a:spcPts val="1000"/>
              </a:spcBef>
              <a:buAutoNum type="arabicPeriod"/>
              <a:defRPr/>
            </a:pPr>
            <a:r>
              <a:rPr lang="en-US" sz="2400">
                <a:solidFill>
                  <a:prstClr val="black"/>
                </a:solidFill>
                <a:cs typeface="Calibri"/>
              </a:rPr>
              <a:t>Upload from the Expense module (</a:t>
            </a:r>
            <a:r>
              <a:rPr lang="en-US" sz="2400" b="1">
                <a:solidFill>
                  <a:prstClr val="black"/>
                </a:solidFill>
                <a:cs typeface="Calibri"/>
              </a:rPr>
              <a:t>concursolutions.com</a:t>
            </a:r>
            <a:r>
              <a:rPr lang="en-US" sz="2400">
                <a:solidFill>
                  <a:prstClr val="black"/>
                </a:solidFill>
                <a:cs typeface="Calibri"/>
              </a:rPr>
              <a:t>)</a:t>
            </a:r>
          </a:p>
          <a:p>
            <a:pPr marL="457200" indent="-457200" defTabSz="457200">
              <a:spcBef>
                <a:spcPts val="1000"/>
              </a:spcBef>
              <a:buAutoNum type="arabicPeriod"/>
              <a:defRPr/>
            </a:pPr>
            <a:r>
              <a:rPr lang="en-US" sz="2400">
                <a:solidFill>
                  <a:prstClr val="black"/>
                </a:solidFill>
                <a:cs typeface="Calibri"/>
              </a:rPr>
              <a:t>Upload within an Expense Report through:</a:t>
            </a:r>
          </a:p>
          <a:p>
            <a:pPr marL="914400" lvl="1" indent="-457200" defTabSz="457200">
              <a:spcBef>
                <a:spcPts val="1000"/>
              </a:spcBef>
              <a:buFont typeface="Courier New"/>
              <a:buChar char="o"/>
              <a:defRPr/>
            </a:pPr>
            <a:r>
              <a:rPr lang="en-US" sz="2400">
                <a:solidFill>
                  <a:prstClr val="black"/>
                </a:solidFill>
                <a:cs typeface="Calibri"/>
              </a:rPr>
              <a:t>Report Level Attachment</a:t>
            </a:r>
          </a:p>
          <a:p>
            <a:pPr marL="914400" lvl="1" indent="-457200" defTabSz="457200">
              <a:spcBef>
                <a:spcPts val="1000"/>
              </a:spcBef>
              <a:buFont typeface="Courier New"/>
              <a:buChar char="o"/>
              <a:defRPr/>
            </a:pPr>
            <a:r>
              <a:rPr lang="en-US" sz="2400">
                <a:solidFill>
                  <a:prstClr val="black"/>
                </a:solidFill>
                <a:cs typeface="Calibri"/>
              </a:rPr>
              <a:t>Available Receipts</a:t>
            </a:r>
            <a:endParaRPr lang="en-US">
              <a:solidFill>
                <a:prstClr val="black"/>
              </a:solidFill>
              <a:cs typeface="Calibri"/>
            </a:endParaRPr>
          </a:p>
          <a:p>
            <a:pPr marL="914400" lvl="1" indent="-457200" defTabSz="457200">
              <a:spcBef>
                <a:spcPts val="1000"/>
              </a:spcBef>
              <a:buFont typeface="Courier New"/>
              <a:buChar char="o"/>
              <a:defRPr/>
            </a:pPr>
            <a:r>
              <a:rPr lang="en-US" sz="2400">
                <a:solidFill>
                  <a:prstClr val="black"/>
                </a:solidFill>
                <a:cs typeface="Calibri"/>
              </a:rPr>
              <a:t>Individual expense line</a:t>
            </a:r>
          </a:p>
        </p:txBody>
      </p:sp>
      <p:pic>
        <p:nvPicPr>
          <p:cNvPr id="4" name="Picture 3">
            <a:extLst>
              <a:ext uri="{FF2B5EF4-FFF2-40B4-BE49-F238E27FC236}">
                <a16:creationId xmlns:a16="http://schemas.microsoft.com/office/drawing/2014/main" id="{B8DC1A9E-C2FF-587D-520E-834EA7936C0B}"/>
              </a:ext>
            </a:extLst>
          </p:cNvPr>
          <p:cNvPicPr>
            <a:picLocks noChangeAspect="1"/>
          </p:cNvPicPr>
          <p:nvPr/>
        </p:nvPicPr>
        <p:blipFill rotWithShape="1">
          <a:blip r:embed="rId5"/>
          <a:srcRect r="48680" b="-3787"/>
          <a:stretch/>
        </p:blipFill>
        <p:spPr>
          <a:xfrm>
            <a:off x="10345415" y="1405013"/>
            <a:ext cx="1332854" cy="1146596"/>
          </a:xfrm>
          <a:prstGeom prst="rect">
            <a:avLst/>
          </a:prstGeom>
        </p:spPr>
      </p:pic>
      <p:sp>
        <p:nvSpPr>
          <p:cNvPr id="7" name="TextBox 6">
            <a:extLst>
              <a:ext uri="{FF2B5EF4-FFF2-40B4-BE49-F238E27FC236}">
                <a16:creationId xmlns:a16="http://schemas.microsoft.com/office/drawing/2014/main" id="{A9FD179E-8B6A-9877-7B4A-79090C0941A4}"/>
              </a:ext>
            </a:extLst>
          </p:cNvPr>
          <p:cNvSpPr txBox="1"/>
          <p:nvPr/>
        </p:nvSpPr>
        <p:spPr>
          <a:xfrm>
            <a:off x="9973619" y="574016"/>
            <a:ext cx="2087431" cy="830997"/>
          </a:xfrm>
          <a:prstGeom prst="rect">
            <a:avLst/>
          </a:prstGeom>
          <a:noFill/>
        </p:spPr>
        <p:txBody>
          <a:bodyPr wrap="none" rtlCol="0">
            <a:spAutoFit/>
          </a:bodyPr>
          <a:lstStyle/>
          <a:p>
            <a:r>
              <a:rPr lang="en-US" sz="2400">
                <a:solidFill>
                  <a:schemeClr val="bg1"/>
                </a:solidFill>
              </a:rPr>
              <a:t>SAP/ Concur</a:t>
            </a:r>
          </a:p>
          <a:p>
            <a:r>
              <a:rPr lang="en-US" sz="2400">
                <a:solidFill>
                  <a:schemeClr val="bg1"/>
                </a:solidFill>
              </a:rPr>
              <a:t>Mobile App</a:t>
            </a:r>
          </a:p>
        </p:txBody>
      </p:sp>
      <p:sp>
        <p:nvSpPr>
          <p:cNvPr id="6" name="Rectangle 5">
            <a:extLst>
              <a:ext uri="{FF2B5EF4-FFF2-40B4-BE49-F238E27FC236}">
                <a16:creationId xmlns:a16="http://schemas.microsoft.com/office/drawing/2014/main" id="{3C359449-4061-0527-CD1C-3280F4D8A6A4}"/>
              </a:ext>
            </a:extLst>
          </p:cNvPr>
          <p:cNvSpPr/>
          <p:nvPr/>
        </p:nvSpPr>
        <p:spPr>
          <a:xfrm>
            <a:off x="-892" y="6552196"/>
            <a:ext cx="12192000" cy="45719"/>
          </a:xfrm>
          <a:prstGeom prst="rect">
            <a:avLst/>
          </a:prstGeom>
          <a:solidFill>
            <a:srgbClr val="059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37861E3-2370-2F8E-FE8C-B5CB0B91EB9F}"/>
              </a:ext>
            </a:extLst>
          </p:cNvPr>
          <p:cNvSpPr txBox="1"/>
          <p:nvPr/>
        </p:nvSpPr>
        <p:spPr>
          <a:xfrm>
            <a:off x="239780" y="6398308"/>
            <a:ext cx="4443537" cy="307777"/>
          </a:xfrm>
          <a:prstGeom prst="rect">
            <a:avLst/>
          </a:prstGeom>
          <a:solidFill>
            <a:schemeClr val="accent4">
              <a:lumMod val="20000"/>
              <a:lumOff val="80000"/>
            </a:schemeClr>
          </a:solidFill>
          <a:ln w="28575">
            <a:solidFill>
              <a:srgbClr val="0593D7"/>
            </a:solidFill>
          </a:ln>
        </p:spPr>
        <p:txBody>
          <a:bodyPr wrap="square" lIns="91440" tIns="45720" rIns="91440" bIns="45720" rtlCol="0" anchor="t">
            <a:spAutoFit/>
          </a:bodyPr>
          <a:lstStyle/>
          <a:p>
            <a:pPr algn="ctr"/>
            <a:r>
              <a:rPr lang="en-US" sz="1400" baseline="0">
                <a:solidFill>
                  <a:schemeClr val="bg1"/>
                </a:solidFill>
                <a:latin typeface="Arial Black"/>
              </a:rPr>
              <a:t>UF GO Managing Receipts with ExpenseIt</a:t>
            </a:r>
            <a:r>
              <a:rPr lang="en-US" sz="1400">
                <a:solidFill>
                  <a:schemeClr val="bg1"/>
                </a:solidFill>
                <a:latin typeface="Arial Black"/>
                <a:ea typeface="Arial Black"/>
                <a:cs typeface="Arial Black"/>
              </a:rPr>
              <a:t>​</a:t>
            </a:r>
            <a:endParaRPr lang="en-US">
              <a:solidFill>
                <a:schemeClr val="bg1"/>
              </a:solidFill>
              <a:latin typeface="Arial Black" panose="020B0A04020102020204" pitchFamily="34" charset="0"/>
            </a:endParaRPr>
          </a:p>
        </p:txBody>
      </p:sp>
    </p:spTree>
    <p:extLst>
      <p:ext uri="{BB962C8B-B14F-4D97-AF65-F5344CB8AC3E}">
        <p14:creationId xmlns:p14="http://schemas.microsoft.com/office/powerpoint/2010/main" val="695026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lIns="91440" tIns="45720" rIns="91440" bIns="45720" anchor="t">
            <a:normAutofit/>
            <a:scene3d>
              <a:camera prst="orthographicFront">
                <a:rot lat="0" lon="0" rev="0"/>
              </a:camera>
              <a:lightRig rig="threePt" dir="t"/>
            </a:scene3d>
          </a:bodyPr>
          <a:lstStyle/>
          <a:p>
            <a:pPr marL="0" indent="0">
              <a:buNone/>
            </a:pPr>
            <a:r>
              <a:rPr lang="en-US" sz="3200" cap="all">
                <a:solidFill>
                  <a:srgbClr val="002657"/>
                </a:solidFill>
                <a:latin typeface="Arial Black"/>
                <a:ea typeface="Verdana"/>
              </a:rPr>
              <a:t>Upload New receipts: Expense Module</a:t>
            </a:r>
            <a:endParaRPr lang="en-US"/>
          </a:p>
        </p:txBody>
      </p:sp>
      <p:sp>
        <p:nvSpPr>
          <p:cNvPr id="8" name="TextBox 7">
            <a:extLst>
              <a:ext uri="{FF2B5EF4-FFF2-40B4-BE49-F238E27FC236}">
                <a16:creationId xmlns:a16="http://schemas.microsoft.com/office/drawing/2014/main" id="{D94CC9AC-1D28-9F3A-7967-72DA9AB67ADB}"/>
              </a:ext>
            </a:extLst>
          </p:cNvPr>
          <p:cNvSpPr txBox="1"/>
          <p:nvPr/>
        </p:nvSpPr>
        <p:spPr>
          <a:xfrm>
            <a:off x="531392" y="2363456"/>
            <a:ext cx="4546952" cy="2139047"/>
          </a:xfrm>
          <a:prstGeom prst="rect">
            <a:avLst/>
          </a:prstGeom>
          <a:noFill/>
        </p:spPr>
        <p:txBody>
          <a:bodyPr wrap="square" lIns="91440" tIns="45720" rIns="91440" bIns="45720" rtlCol="0" anchor="t">
            <a:spAutoFit/>
          </a:bodyPr>
          <a:lstStyle/>
          <a:p>
            <a:pPr marL="342900" indent="-342900" defTabSz="457200">
              <a:spcBef>
                <a:spcPts val="1000"/>
              </a:spcBef>
              <a:buFont typeface="Wingdings"/>
              <a:buChar char="Ø"/>
              <a:defRPr/>
            </a:pPr>
            <a:r>
              <a:rPr lang="en-US" sz="2400">
                <a:solidFill>
                  <a:prstClr val="black"/>
                </a:solidFill>
                <a:cs typeface="Calibri"/>
              </a:rPr>
              <a:t>Upload in the Expense module </a:t>
            </a:r>
            <a:endParaRPr lang="en-US">
              <a:solidFill>
                <a:prstClr val="black"/>
              </a:solidFill>
              <a:cs typeface="Calibri"/>
            </a:endParaRPr>
          </a:p>
          <a:p>
            <a:pPr lvl="1" defTabSz="457200">
              <a:spcBef>
                <a:spcPts val="1000"/>
              </a:spcBef>
              <a:defRPr/>
            </a:pPr>
            <a:r>
              <a:rPr lang="en-US" sz="2000">
                <a:solidFill>
                  <a:prstClr val="black"/>
                </a:solidFill>
                <a:cs typeface="Calibri"/>
              </a:rPr>
              <a:t> &gt; Expense </a:t>
            </a:r>
            <a:endParaRPr lang="en-US">
              <a:solidFill>
                <a:prstClr val="black"/>
              </a:solidFill>
              <a:cs typeface="Calibri"/>
            </a:endParaRPr>
          </a:p>
          <a:p>
            <a:pPr lvl="1" defTabSz="457200">
              <a:spcBef>
                <a:spcPts val="1000"/>
              </a:spcBef>
              <a:defRPr/>
            </a:pPr>
            <a:r>
              <a:rPr lang="en-US" sz="2000">
                <a:solidFill>
                  <a:prstClr val="black"/>
                </a:solidFill>
                <a:cs typeface="Calibri"/>
              </a:rPr>
              <a:t>  &gt; Manage Expenses</a:t>
            </a:r>
            <a:endParaRPr lang="en-US">
              <a:solidFill>
                <a:prstClr val="black"/>
              </a:solidFill>
              <a:cs typeface="Calibri"/>
            </a:endParaRPr>
          </a:p>
          <a:p>
            <a:pPr lvl="1" defTabSz="457200">
              <a:spcBef>
                <a:spcPts val="1000"/>
              </a:spcBef>
              <a:defRPr/>
            </a:pPr>
            <a:r>
              <a:rPr lang="en-US" sz="2000">
                <a:solidFill>
                  <a:prstClr val="black"/>
                </a:solidFill>
                <a:cs typeface="Calibri"/>
              </a:rPr>
              <a:t>    &gt; Available Expenses</a:t>
            </a:r>
            <a:endParaRPr lang="en-US">
              <a:solidFill>
                <a:prstClr val="black"/>
              </a:solidFill>
            </a:endParaRPr>
          </a:p>
        </p:txBody>
      </p:sp>
      <p:pic>
        <p:nvPicPr>
          <p:cNvPr id="6" name="Picture 5" descr="A screenshot of a computer&#10;&#10;Description automatically generated">
            <a:extLst>
              <a:ext uri="{FF2B5EF4-FFF2-40B4-BE49-F238E27FC236}">
                <a16:creationId xmlns:a16="http://schemas.microsoft.com/office/drawing/2014/main" id="{4BA8752F-AC8B-1AC4-88F2-3682A0B0EC6E}"/>
              </a:ext>
            </a:extLst>
          </p:cNvPr>
          <p:cNvPicPr>
            <a:picLocks noChangeAspect="1"/>
          </p:cNvPicPr>
          <p:nvPr/>
        </p:nvPicPr>
        <p:blipFill>
          <a:blip r:embed="rId3"/>
          <a:stretch>
            <a:fillRect/>
          </a:stretch>
        </p:blipFill>
        <p:spPr>
          <a:xfrm>
            <a:off x="5127607" y="1043185"/>
            <a:ext cx="6579792" cy="5400842"/>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4244EEC4-0066-2E50-55A1-A91DC5564B3B}"/>
              </a:ext>
            </a:extLst>
          </p:cNvPr>
          <p:cNvSpPr/>
          <p:nvPr/>
        </p:nvSpPr>
        <p:spPr>
          <a:xfrm>
            <a:off x="5267829" y="1043185"/>
            <a:ext cx="1254496" cy="29376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88C19E0-8BC4-0C98-7653-54D45351E4C0}"/>
              </a:ext>
            </a:extLst>
          </p:cNvPr>
          <p:cNvSpPr/>
          <p:nvPr/>
        </p:nvSpPr>
        <p:spPr>
          <a:xfrm>
            <a:off x="10535271" y="4877547"/>
            <a:ext cx="1134181" cy="40071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C77995E-01C7-9505-407B-E0B409077739}"/>
              </a:ext>
            </a:extLst>
          </p:cNvPr>
          <p:cNvSpPr/>
          <p:nvPr/>
        </p:nvSpPr>
        <p:spPr>
          <a:xfrm>
            <a:off x="-892" y="6552196"/>
            <a:ext cx="12192000" cy="45719"/>
          </a:xfrm>
          <a:prstGeom prst="rect">
            <a:avLst/>
          </a:prstGeom>
          <a:solidFill>
            <a:srgbClr val="059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7677F5C-F1CE-BD6E-E0C0-071D1B033732}"/>
              </a:ext>
            </a:extLst>
          </p:cNvPr>
          <p:cNvSpPr txBox="1"/>
          <p:nvPr/>
        </p:nvSpPr>
        <p:spPr>
          <a:xfrm>
            <a:off x="239780" y="6398308"/>
            <a:ext cx="4443537" cy="307777"/>
          </a:xfrm>
          <a:prstGeom prst="rect">
            <a:avLst/>
          </a:prstGeom>
          <a:solidFill>
            <a:schemeClr val="accent4">
              <a:lumMod val="20000"/>
              <a:lumOff val="80000"/>
            </a:schemeClr>
          </a:solidFill>
          <a:ln w="28575">
            <a:solidFill>
              <a:srgbClr val="0593D7"/>
            </a:solidFill>
          </a:ln>
        </p:spPr>
        <p:txBody>
          <a:bodyPr wrap="square" lIns="91440" tIns="45720" rIns="91440" bIns="45720" rtlCol="0" anchor="t">
            <a:spAutoFit/>
          </a:bodyPr>
          <a:lstStyle/>
          <a:p>
            <a:pPr algn="ctr"/>
            <a:r>
              <a:rPr lang="en-US" sz="1400" baseline="0">
                <a:solidFill>
                  <a:schemeClr val="bg1"/>
                </a:solidFill>
                <a:latin typeface="Arial Black"/>
              </a:rPr>
              <a:t>UF GO Managing Receipts with ExpenseIt</a:t>
            </a:r>
            <a:r>
              <a:rPr lang="en-US" sz="1400">
                <a:solidFill>
                  <a:schemeClr val="bg1"/>
                </a:solidFill>
                <a:latin typeface="Arial Black"/>
                <a:ea typeface="Arial Black"/>
                <a:cs typeface="Arial Black"/>
              </a:rPr>
              <a:t>​</a:t>
            </a:r>
            <a:endParaRPr lang="en-US">
              <a:solidFill>
                <a:schemeClr val="bg1"/>
              </a:solidFill>
              <a:latin typeface="Arial Black" panose="020B0A04020102020204" pitchFamily="34" charset="0"/>
            </a:endParaRPr>
          </a:p>
        </p:txBody>
      </p:sp>
    </p:spTree>
    <p:extLst>
      <p:ext uri="{BB962C8B-B14F-4D97-AF65-F5344CB8AC3E}">
        <p14:creationId xmlns:p14="http://schemas.microsoft.com/office/powerpoint/2010/main" val="2082867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lIns="91440" tIns="45720" rIns="91440" bIns="45720" anchor="t">
            <a:normAutofit/>
            <a:scene3d>
              <a:camera prst="orthographicFront">
                <a:rot lat="0" lon="0" rev="0"/>
              </a:camera>
              <a:lightRig rig="threePt" dir="t"/>
            </a:scene3d>
          </a:bodyPr>
          <a:lstStyle/>
          <a:p>
            <a:pPr marL="0" indent="0">
              <a:buNone/>
            </a:pPr>
            <a:r>
              <a:rPr lang="en-US" sz="3200" cap="all">
                <a:solidFill>
                  <a:srgbClr val="002657"/>
                </a:solidFill>
                <a:latin typeface="Arial Black"/>
                <a:ea typeface="Verdana"/>
              </a:rPr>
              <a:t>Upload New receipts: expense Report</a:t>
            </a:r>
            <a:endParaRPr lang="en-US"/>
          </a:p>
        </p:txBody>
      </p:sp>
      <p:sp>
        <p:nvSpPr>
          <p:cNvPr id="8" name="TextBox 7">
            <a:extLst>
              <a:ext uri="{FF2B5EF4-FFF2-40B4-BE49-F238E27FC236}">
                <a16:creationId xmlns:a16="http://schemas.microsoft.com/office/drawing/2014/main" id="{D94CC9AC-1D28-9F3A-7967-72DA9AB67ADB}"/>
              </a:ext>
            </a:extLst>
          </p:cNvPr>
          <p:cNvSpPr txBox="1"/>
          <p:nvPr/>
        </p:nvSpPr>
        <p:spPr>
          <a:xfrm>
            <a:off x="887482" y="1181130"/>
            <a:ext cx="5668115" cy="1364476"/>
          </a:xfrm>
          <a:prstGeom prst="rect">
            <a:avLst/>
          </a:prstGeom>
          <a:noFill/>
        </p:spPr>
        <p:txBody>
          <a:bodyPr wrap="square" lIns="91440" tIns="45720" rIns="91440" bIns="45720" rtlCol="0" anchor="t">
            <a:spAutoFit/>
          </a:bodyPr>
          <a:lstStyle/>
          <a:p>
            <a:pPr marL="342900" indent="-342900" defTabSz="457200">
              <a:spcBef>
                <a:spcPts val="1000"/>
              </a:spcBef>
              <a:buFont typeface="Wingdings"/>
              <a:buChar char="Ø"/>
              <a:defRPr/>
            </a:pPr>
            <a:r>
              <a:rPr lang="en-US" sz="2400">
                <a:solidFill>
                  <a:prstClr val="black"/>
                </a:solidFill>
                <a:cs typeface="Calibri"/>
              </a:rPr>
              <a:t>Upload within an Expense Report:</a:t>
            </a:r>
            <a:endParaRPr lang="en-US">
              <a:solidFill>
                <a:prstClr val="black"/>
              </a:solidFill>
            </a:endParaRPr>
          </a:p>
          <a:p>
            <a:pPr marL="914400" lvl="1" indent="-457200" defTabSz="457200">
              <a:spcBef>
                <a:spcPts val="1000"/>
              </a:spcBef>
              <a:buFont typeface="Wingdings"/>
              <a:buChar char="§"/>
              <a:defRPr/>
            </a:pPr>
            <a:r>
              <a:rPr lang="en-US" sz="2400">
                <a:solidFill>
                  <a:prstClr val="black"/>
                </a:solidFill>
                <a:cs typeface="Calibri"/>
              </a:rPr>
              <a:t>Report Level Attachment</a:t>
            </a:r>
          </a:p>
          <a:p>
            <a:pPr marL="800100" lvl="1" indent="-342900" defTabSz="457200">
              <a:spcBef>
                <a:spcPts val="1000"/>
              </a:spcBef>
              <a:buFont typeface="Wingdings" panose="05000000000000000000" pitchFamily="2" charset="2"/>
              <a:buChar char="§"/>
              <a:defRPr/>
            </a:pPr>
            <a:endParaRPr lang="en-US" err="1">
              <a:solidFill>
                <a:srgbClr val="FFFFFF"/>
              </a:solidFill>
              <a:cs typeface="Calibri"/>
            </a:endParaRPr>
          </a:p>
        </p:txBody>
      </p:sp>
      <p:pic>
        <p:nvPicPr>
          <p:cNvPr id="6" name="Picture 5">
            <a:extLst>
              <a:ext uri="{FF2B5EF4-FFF2-40B4-BE49-F238E27FC236}">
                <a16:creationId xmlns:a16="http://schemas.microsoft.com/office/drawing/2014/main" id="{4C8E9A05-163A-D460-0447-6736CA607712}"/>
              </a:ext>
            </a:extLst>
          </p:cNvPr>
          <p:cNvPicPr>
            <a:picLocks noChangeAspect="1"/>
          </p:cNvPicPr>
          <p:nvPr/>
        </p:nvPicPr>
        <p:blipFill>
          <a:blip r:embed="rId3"/>
          <a:stretch>
            <a:fillRect/>
          </a:stretch>
        </p:blipFill>
        <p:spPr>
          <a:xfrm>
            <a:off x="1768919" y="2265322"/>
            <a:ext cx="3638316" cy="3834020"/>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3B0D3417-BEB5-2819-85AF-7DDA861E1E7C}"/>
              </a:ext>
            </a:extLst>
          </p:cNvPr>
          <p:cNvSpPr/>
          <p:nvPr/>
        </p:nvSpPr>
        <p:spPr>
          <a:xfrm>
            <a:off x="3949719" y="3167479"/>
            <a:ext cx="1260283" cy="36323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BEAF4618-BA7E-96A1-814C-D633BC60E819}"/>
              </a:ext>
            </a:extLst>
          </p:cNvPr>
          <p:cNvPicPr>
            <a:picLocks noChangeAspect="1"/>
          </p:cNvPicPr>
          <p:nvPr/>
        </p:nvPicPr>
        <p:blipFill>
          <a:blip r:embed="rId4"/>
          <a:stretch>
            <a:fillRect/>
          </a:stretch>
        </p:blipFill>
        <p:spPr>
          <a:xfrm>
            <a:off x="6792503" y="1609634"/>
            <a:ext cx="4856714" cy="4489708"/>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31BB9AE1-79F2-3619-6409-0AF5DEB49430}"/>
              </a:ext>
            </a:extLst>
          </p:cNvPr>
          <p:cNvSpPr/>
          <p:nvPr/>
        </p:nvSpPr>
        <p:spPr>
          <a:xfrm>
            <a:off x="10748153" y="5843968"/>
            <a:ext cx="530039" cy="16031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BB83FB7-22F4-0E64-181A-C1F9D57DFDF6}"/>
              </a:ext>
            </a:extLst>
          </p:cNvPr>
          <p:cNvSpPr/>
          <p:nvPr/>
        </p:nvSpPr>
        <p:spPr>
          <a:xfrm>
            <a:off x="-892" y="6552196"/>
            <a:ext cx="12192000" cy="45719"/>
          </a:xfrm>
          <a:prstGeom prst="rect">
            <a:avLst/>
          </a:prstGeom>
          <a:solidFill>
            <a:srgbClr val="059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A464651-4061-F8E7-6692-BC60625A0CF4}"/>
              </a:ext>
            </a:extLst>
          </p:cNvPr>
          <p:cNvSpPr txBox="1"/>
          <p:nvPr/>
        </p:nvSpPr>
        <p:spPr>
          <a:xfrm>
            <a:off x="239780" y="6398308"/>
            <a:ext cx="4443537" cy="307777"/>
          </a:xfrm>
          <a:prstGeom prst="rect">
            <a:avLst/>
          </a:prstGeom>
          <a:solidFill>
            <a:schemeClr val="accent4">
              <a:lumMod val="20000"/>
              <a:lumOff val="80000"/>
            </a:schemeClr>
          </a:solidFill>
          <a:ln w="28575">
            <a:solidFill>
              <a:srgbClr val="0593D7"/>
            </a:solidFill>
          </a:ln>
        </p:spPr>
        <p:txBody>
          <a:bodyPr wrap="square" lIns="91440" tIns="45720" rIns="91440" bIns="45720" rtlCol="0" anchor="t">
            <a:spAutoFit/>
          </a:bodyPr>
          <a:lstStyle/>
          <a:p>
            <a:pPr algn="ctr"/>
            <a:r>
              <a:rPr lang="en-US" sz="1400" baseline="0">
                <a:solidFill>
                  <a:schemeClr val="bg1"/>
                </a:solidFill>
                <a:latin typeface="Arial Black"/>
              </a:rPr>
              <a:t>UF GO Managing Receipts with ExpenseIt</a:t>
            </a:r>
            <a:r>
              <a:rPr lang="en-US" sz="1400">
                <a:solidFill>
                  <a:schemeClr val="bg1"/>
                </a:solidFill>
                <a:latin typeface="Arial Black"/>
                <a:ea typeface="Arial Black"/>
                <a:cs typeface="Arial Black"/>
              </a:rPr>
              <a:t>​</a:t>
            </a:r>
            <a:endParaRPr lang="en-US">
              <a:solidFill>
                <a:schemeClr val="bg1"/>
              </a:solidFill>
              <a:latin typeface="Arial Black" panose="020B0A04020102020204" pitchFamily="34" charset="0"/>
            </a:endParaRPr>
          </a:p>
        </p:txBody>
      </p:sp>
    </p:spTree>
    <p:extLst>
      <p:ext uri="{BB962C8B-B14F-4D97-AF65-F5344CB8AC3E}">
        <p14:creationId xmlns:p14="http://schemas.microsoft.com/office/powerpoint/2010/main" val="2365100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lIns="91440" tIns="45720" rIns="91440" bIns="45720" anchor="t">
            <a:normAutofit/>
            <a:scene3d>
              <a:camera prst="orthographicFront">
                <a:rot lat="0" lon="0" rev="0"/>
              </a:camera>
              <a:lightRig rig="threePt" dir="t"/>
            </a:scene3d>
          </a:bodyPr>
          <a:lstStyle/>
          <a:p>
            <a:pPr marL="0" indent="0">
              <a:buNone/>
            </a:pPr>
            <a:r>
              <a:rPr lang="en-US" sz="3200" cap="all">
                <a:solidFill>
                  <a:srgbClr val="002657"/>
                </a:solidFill>
                <a:latin typeface="Arial Black"/>
                <a:ea typeface="Verdana"/>
              </a:rPr>
              <a:t>Upload New receipts</a:t>
            </a:r>
            <a:r>
              <a:rPr lang="en-US" sz="3000" cap="all">
                <a:solidFill>
                  <a:srgbClr val="002657"/>
                </a:solidFill>
                <a:latin typeface="Arial Black"/>
                <a:ea typeface="Verdana"/>
              </a:rPr>
              <a:t>: expense Report</a:t>
            </a:r>
            <a:endParaRPr lang="en-US"/>
          </a:p>
        </p:txBody>
      </p:sp>
      <p:sp>
        <p:nvSpPr>
          <p:cNvPr id="8" name="TextBox 7">
            <a:extLst>
              <a:ext uri="{FF2B5EF4-FFF2-40B4-BE49-F238E27FC236}">
                <a16:creationId xmlns:a16="http://schemas.microsoft.com/office/drawing/2014/main" id="{D94CC9AC-1D28-9F3A-7967-72DA9AB67ADB}"/>
              </a:ext>
            </a:extLst>
          </p:cNvPr>
          <p:cNvSpPr txBox="1"/>
          <p:nvPr/>
        </p:nvSpPr>
        <p:spPr>
          <a:xfrm>
            <a:off x="495276" y="1382836"/>
            <a:ext cx="5791380" cy="2359620"/>
          </a:xfrm>
          <a:prstGeom prst="rect">
            <a:avLst/>
          </a:prstGeom>
          <a:noFill/>
        </p:spPr>
        <p:txBody>
          <a:bodyPr wrap="square" lIns="91440" tIns="45720" rIns="91440" bIns="45720" rtlCol="0" anchor="t">
            <a:spAutoFit/>
          </a:bodyPr>
          <a:lstStyle/>
          <a:p>
            <a:pPr marL="342900" indent="-342900" defTabSz="457200">
              <a:spcBef>
                <a:spcPts val="1000"/>
              </a:spcBef>
              <a:buFont typeface="Wingdings"/>
              <a:buChar char="Ø"/>
              <a:defRPr/>
            </a:pPr>
            <a:r>
              <a:rPr lang="en-US" sz="2400">
                <a:solidFill>
                  <a:prstClr val="black"/>
                </a:solidFill>
                <a:cs typeface="Calibri"/>
              </a:rPr>
              <a:t>Upload within an Expense Report:</a:t>
            </a:r>
            <a:endParaRPr lang="en-US">
              <a:solidFill>
                <a:prstClr val="black"/>
              </a:solidFill>
            </a:endParaRPr>
          </a:p>
          <a:p>
            <a:pPr marL="914400" lvl="1" indent="-457200" defTabSz="457200">
              <a:spcBef>
                <a:spcPts val="1000"/>
              </a:spcBef>
              <a:buFont typeface="Wingdings"/>
              <a:buChar char="§"/>
              <a:defRPr/>
            </a:pPr>
            <a:r>
              <a:rPr lang="en-US" sz="2400">
                <a:solidFill>
                  <a:prstClr val="black"/>
                </a:solidFill>
                <a:cs typeface="Calibri"/>
              </a:rPr>
              <a:t>Available Receipts</a:t>
            </a:r>
          </a:p>
          <a:p>
            <a:pPr marL="914400" lvl="1" indent="-457200" defTabSz="457200">
              <a:spcBef>
                <a:spcPts val="1000"/>
              </a:spcBef>
              <a:buFont typeface="Wingdings"/>
              <a:buChar char="§"/>
              <a:defRPr/>
            </a:pPr>
            <a:endParaRPr lang="en-US" sz="2400">
              <a:solidFill>
                <a:prstClr val="black"/>
              </a:solidFill>
              <a:cs typeface="Calibri"/>
            </a:endParaRPr>
          </a:p>
          <a:p>
            <a:pPr marL="342900" indent="-342900" defTabSz="457200">
              <a:spcBef>
                <a:spcPts val="1000"/>
              </a:spcBef>
              <a:buFont typeface="Wingdings"/>
              <a:buChar char="Ø"/>
              <a:defRPr/>
            </a:pPr>
            <a:endParaRPr lang="en-US" sz="2400" i="1">
              <a:solidFill>
                <a:srgbClr val="000000"/>
              </a:solidFill>
              <a:cs typeface="Calibri"/>
            </a:endParaRPr>
          </a:p>
          <a:p>
            <a:pPr marL="800100" lvl="1" indent="-342900" defTabSz="457200">
              <a:spcBef>
                <a:spcPts val="1000"/>
              </a:spcBef>
              <a:buFont typeface="Wingdings" panose="05000000000000000000" pitchFamily="2" charset="2"/>
              <a:buChar char="§"/>
              <a:defRPr/>
            </a:pPr>
            <a:endParaRPr lang="en-US">
              <a:solidFill>
                <a:srgbClr val="FFFFFF"/>
              </a:solidFill>
              <a:cs typeface="Calibri"/>
            </a:endParaRPr>
          </a:p>
        </p:txBody>
      </p:sp>
      <p:pic>
        <p:nvPicPr>
          <p:cNvPr id="6" name="Picture 5">
            <a:extLst>
              <a:ext uri="{FF2B5EF4-FFF2-40B4-BE49-F238E27FC236}">
                <a16:creationId xmlns:a16="http://schemas.microsoft.com/office/drawing/2014/main" id="{8749926B-710F-8141-4BA6-C81FEF5E1FA1}"/>
              </a:ext>
            </a:extLst>
          </p:cNvPr>
          <p:cNvPicPr>
            <a:picLocks noChangeAspect="1"/>
          </p:cNvPicPr>
          <p:nvPr/>
        </p:nvPicPr>
        <p:blipFill>
          <a:blip r:embed="rId3"/>
          <a:stretch>
            <a:fillRect/>
          </a:stretch>
        </p:blipFill>
        <p:spPr>
          <a:xfrm>
            <a:off x="4829249" y="1922037"/>
            <a:ext cx="7039822" cy="2020006"/>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C4EE4DA6-6415-77DC-E928-DB531A7A20E6}"/>
              </a:ext>
            </a:extLst>
          </p:cNvPr>
          <p:cNvPicPr>
            <a:picLocks noChangeAspect="1"/>
          </p:cNvPicPr>
          <p:nvPr/>
        </p:nvPicPr>
        <p:blipFill>
          <a:blip r:embed="rId4"/>
          <a:stretch>
            <a:fillRect/>
          </a:stretch>
        </p:blipFill>
        <p:spPr>
          <a:xfrm>
            <a:off x="655158" y="3363552"/>
            <a:ext cx="5845624" cy="2850985"/>
          </a:xfrm>
          <a:prstGeom prst="rect">
            <a:avLst/>
          </a:prstGeom>
          <a:ln>
            <a:no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6D092EA6-3F45-F657-41A4-7605555EE67A}"/>
              </a:ext>
            </a:extLst>
          </p:cNvPr>
          <p:cNvSpPr/>
          <p:nvPr/>
        </p:nvSpPr>
        <p:spPr>
          <a:xfrm>
            <a:off x="10575896" y="2568801"/>
            <a:ext cx="1260283" cy="27498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DB63931-E425-2A90-2225-59089287F7BE}"/>
              </a:ext>
            </a:extLst>
          </p:cNvPr>
          <p:cNvSpPr/>
          <p:nvPr/>
        </p:nvSpPr>
        <p:spPr>
          <a:xfrm>
            <a:off x="3850969" y="4479763"/>
            <a:ext cx="1225296" cy="113967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074094E-0BBA-21F7-3812-8C15706D542A}"/>
              </a:ext>
            </a:extLst>
          </p:cNvPr>
          <p:cNvSpPr/>
          <p:nvPr/>
        </p:nvSpPr>
        <p:spPr>
          <a:xfrm>
            <a:off x="-892" y="6552196"/>
            <a:ext cx="12192000" cy="45719"/>
          </a:xfrm>
          <a:prstGeom prst="rect">
            <a:avLst/>
          </a:prstGeom>
          <a:solidFill>
            <a:srgbClr val="059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9FBDC3D-101D-1F99-D7DF-B0442239D89F}"/>
              </a:ext>
            </a:extLst>
          </p:cNvPr>
          <p:cNvSpPr txBox="1"/>
          <p:nvPr/>
        </p:nvSpPr>
        <p:spPr>
          <a:xfrm>
            <a:off x="239780" y="6398308"/>
            <a:ext cx="4443537" cy="307777"/>
          </a:xfrm>
          <a:prstGeom prst="rect">
            <a:avLst/>
          </a:prstGeom>
          <a:solidFill>
            <a:schemeClr val="accent4">
              <a:lumMod val="20000"/>
              <a:lumOff val="80000"/>
            </a:schemeClr>
          </a:solidFill>
          <a:ln w="28575">
            <a:solidFill>
              <a:srgbClr val="0593D7"/>
            </a:solidFill>
          </a:ln>
        </p:spPr>
        <p:txBody>
          <a:bodyPr wrap="square" lIns="91440" tIns="45720" rIns="91440" bIns="45720" rtlCol="0" anchor="t">
            <a:spAutoFit/>
          </a:bodyPr>
          <a:lstStyle/>
          <a:p>
            <a:pPr algn="ctr"/>
            <a:r>
              <a:rPr lang="en-US" sz="1400" baseline="0">
                <a:solidFill>
                  <a:schemeClr val="bg1"/>
                </a:solidFill>
                <a:latin typeface="Arial Black"/>
              </a:rPr>
              <a:t>UF GO Managing Receipts with ExpenseIt</a:t>
            </a:r>
            <a:r>
              <a:rPr lang="en-US" sz="1400">
                <a:solidFill>
                  <a:schemeClr val="bg1"/>
                </a:solidFill>
                <a:latin typeface="Arial Black"/>
                <a:ea typeface="Arial Black"/>
                <a:cs typeface="Arial Black"/>
              </a:rPr>
              <a:t>​</a:t>
            </a:r>
            <a:endParaRPr lang="en-US">
              <a:solidFill>
                <a:schemeClr val="bg1"/>
              </a:solidFill>
              <a:latin typeface="Arial Black" panose="020B0A04020102020204" pitchFamily="34" charset="0"/>
            </a:endParaRPr>
          </a:p>
        </p:txBody>
      </p:sp>
    </p:spTree>
    <p:extLst>
      <p:ext uri="{BB962C8B-B14F-4D97-AF65-F5344CB8AC3E}">
        <p14:creationId xmlns:p14="http://schemas.microsoft.com/office/powerpoint/2010/main" val="360209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lIns="91440" tIns="45720" rIns="91440" bIns="45720" anchor="t">
            <a:normAutofit/>
            <a:scene3d>
              <a:camera prst="orthographicFront">
                <a:rot lat="0" lon="0" rev="0"/>
              </a:camera>
              <a:lightRig rig="threePt" dir="t"/>
            </a:scene3d>
          </a:bodyPr>
          <a:lstStyle/>
          <a:p>
            <a:pPr marL="0" indent="0">
              <a:buNone/>
            </a:pPr>
            <a:r>
              <a:rPr lang="en-US" sz="3200" cap="all">
                <a:solidFill>
                  <a:srgbClr val="002657"/>
                </a:solidFill>
                <a:latin typeface="Arial Black"/>
                <a:ea typeface="Verdana"/>
                <a:cs typeface="Verdana" panose="020B0604030504040204" pitchFamily="34" charset="0"/>
              </a:rPr>
              <a:t>Agenda</a:t>
            </a:r>
            <a:endParaRPr lang="en-US"/>
          </a:p>
        </p:txBody>
      </p:sp>
      <p:sp>
        <p:nvSpPr>
          <p:cNvPr id="2" name="Rectangle 1">
            <a:extLst>
              <a:ext uri="{FF2B5EF4-FFF2-40B4-BE49-F238E27FC236}">
                <a16:creationId xmlns:a16="http://schemas.microsoft.com/office/drawing/2014/main" id="{8661F127-6A27-328E-886A-0CB092CC1B9A}"/>
              </a:ext>
            </a:extLst>
          </p:cNvPr>
          <p:cNvSpPr/>
          <p:nvPr/>
        </p:nvSpPr>
        <p:spPr>
          <a:xfrm>
            <a:off x="-40310" y="6582974"/>
            <a:ext cx="12192000" cy="45719"/>
          </a:xfrm>
          <a:prstGeom prst="rect">
            <a:avLst/>
          </a:prstGeom>
          <a:solidFill>
            <a:srgbClr val="059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25F4137-5B7E-B5F1-17B1-895A3B191EF1}"/>
              </a:ext>
            </a:extLst>
          </p:cNvPr>
          <p:cNvSpPr txBox="1"/>
          <p:nvPr/>
        </p:nvSpPr>
        <p:spPr>
          <a:xfrm>
            <a:off x="239780" y="6398308"/>
            <a:ext cx="4443537" cy="307777"/>
          </a:xfrm>
          <a:prstGeom prst="rect">
            <a:avLst/>
          </a:prstGeom>
          <a:solidFill>
            <a:schemeClr val="accent4">
              <a:lumMod val="20000"/>
              <a:lumOff val="80000"/>
            </a:schemeClr>
          </a:solidFill>
          <a:ln w="28575">
            <a:solidFill>
              <a:srgbClr val="0593D7"/>
            </a:solidFill>
          </a:ln>
        </p:spPr>
        <p:txBody>
          <a:bodyPr wrap="square" lIns="91440" tIns="45720" rIns="91440" bIns="45720" rtlCol="0" anchor="t">
            <a:spAutoFit/>
          </a:bodyPr>
          <a:lstStyle/>
          <a:p>
            <a:pPr algn="ctr"/>
            <a:r>
              <a:rPr lang="en-US" sz="1400">
                <a:solidFill>
                  <a:schemeClr val="bg1"/>
                </a:solidFill>
                <a:latin typeface="Arial Black"/>
              </a:rPr>
              <a:t>UF GO Managing Receipts with ExpenseIt</a:t>
            </a:r>
            <a:endParaRPr lang="en-US" sz="1400">
              <a:solidFill>
                <a:schemeClr val="bg1"/>
              </a:solidFill>
              <a:latin typeface="Arial Black" panose="020B0A04020102020204" pitchFamily="34" charset="0"/>
            </a:endParaRPr>
          </a:p>
        </p:txBody>
      </p:sp>
      <p:sp>
        <p:nvSpPr>
          <p:cNvPr id="7" name="TextBox 6">
            <a:extLst>
              <a:ext uri="{FF2B5EF4-FFF2-40B4-BE49-F238E27FC236}">
                <a16:creationId xmlns:a16="http://schemas.microsoft.com/office/drawing/2014/main" id="{46B08590-C0D6-47FA-48C1-9296AD2669FB}"/>
              </a:ext>
            </a:extLst>
          </p:cNvPr>
          <p:cNvSpPr txBox="1"/>
          <p:nvPr/>
        </p:nvSpPr>
        <p:spPr>
          <a:xfrm>
            <a:off x="534040" y="1162270"/>
            <a:ext cx="4286691" cy="4811574"/>
          </a:xfrm>
          <a:prstGeom prst="rect">
            <a:avLst/>
          </a:prstGeom>
          <a:noFill/>
        </p:spPr>
        <p:txBody>
          <a:bodyPr wrap="square" lIns="91440" tIns="45720" rIns="91440" bIns="45720" rtlCol="0" anchor="t">
            <a:spAutoFit/>
          </a:bodyPr>
          <a:lstStyle/>
          <a:p>
            <a:pPr marL="342900" indent="-342900" defTabSz="457200">
              <a:spcBef>
                <a:spcPts val="1000"/>
              </a:spcBef>
              <a:buFont typeface="Arial"/>
              <a:buChar char="•"/>
              <a:defRPr/>
            </a:pPr>
            <a:r>
              <a:rPr lang="en-US" sz="2400">
                <a:solidFill>
                  <a:prstClr val="black"/>
                </a:solidFill>
                <a:latin typeface="Century Gothic" panose="020B0502020202020204"/>
              </a:rPr>
              <a:t>ExpenseIt</a:t>
            </a:r>
          </a:p>
          <a:p>
            <a:pPr marL="342900" indent="-342900" defTabSz="457200">
              <a:spcBef>
                <a:spcPts val="1000"/>
              </a:spcBef>
              <a:buFont typeface="Arial"/>
              <a:buChar char="•"/>
              <a:defRPr/>
            </a:pPr>
            <a:r>
              <a:rPr lang="en-US" sz="2400">
                <a:solidFill>
                  <a:prstClr val="black"/>
                </a:solidFill>
                <a:latin typeface="Century Gothic" panose="020B0502020202020204"/>
              </a:rPr>
              <a:t>What Changed?</a:t>
            </a:r>
            <a:endParaRPr lang="en-US">
              <a:solidFill>
                <a:prstClr val="black"/>
              </a:solidFill>
            </a:endParaRPr>
          </a:p>
          <a:p>
            <a:pPr marL="342900" indent="-342900" defTabSz="457200">
              <a:spcBef>
                <a:spcPts val="1000"/>
              </a:spcBef>
              <a:buFont typeface="Arial"/>
              <a:buChar char="•"/>
              <a:defRPr/>
            </a:pPr>
            <a:r>
              <a:rPr lang="en-US" sz="2400">
                <a:solidFill>
                  <a:prstClr val="black"/>
                </a:solidFill>
                <a:latin typeface="Century Gothic" panose="020B0502020202020204"/>
              </a:rPr>
              <a:t>Payment Types</a:t>
            </a:r>
          </a:p>
          <a:p>
            <a:pPr marL="342900" indent="-342900" defTabSz="457200">
              <a:spcBef>
                <a:spcPts val="1000"/>
              </a:spcBef>
              <a:buFont typeface="Arial"/>
              <a:buChar char="•"/>
              <a:defRPr/>
            </a:pPr>
            <a:r>
              <a:rPr lang="en-US" sz="2400">
                <a:solidFill>
                  <a:prstClr val="black"/>
                </a:solidFill>
                <a:latin typeface="Century Gothic" panose="020B0502020202020204"/>
              </a:rPr>
              <a:t>Accessing Existing Receipts</a:t>
            </a:r>
          </a:p>
          <a:p>
            <a:pPr marL="342900" indent="-342900" defTabSz="457200">
              <a:spcBef>
                <a:spcPts val="1000"/>
              </a:spcBef>
              <a:buFont typeface="Arial"/>
              <a:buChar char="•"/>
              <a:defRPr/>
            </a:pPr>
            <a:r>
              <a:rPr lang="en-US" sz="2400">
                <a:solidFill>
                  <a:prstClr val="black"/>
                </a:solidFill>
                <a:latin typeface="Century Gothic" panose="020B0502020202020204"/>
              </a:rPr>
              <a:t>Uploading New Receipts</a:t>
            </a:r>
          </a:p>
          <a:p>
            <a:pPr marL="342900" indent="-342900" defTabSz="457200">
              <a:spcBef>
                <a:spcPts val="1000"/>
              </a:spcBef>
              <a:buFont typeface="Arial"/>
              <a:buChar char="•"/>
              <a:defRPr/>
            </a:pPr>
            <a:r>
              <a:rPr lang="en-US" sz="2400">
                <a:solidFill>
                  <a:prstClr val="black"/>
                </a:solidFill>
                <a:latin typeface="Century Gothic" panose="020B0502020202020204"/>
              </a:rPr>
              <a:t>Demo</a:t>
            </a:r>
          </a:p>
          <a:p>
            <a:pPr marL="342900" indent="-342900" defTabSz="457200">
              <a:spcBef>
                <a:spcPts val="1000"/>
              </a:spcBef>
              <a:buFont typeface="Arial"/>
              <a:buChar char="•"/>
              <a:defRPr/>
            </a:pPr>
            <a:r>
              <a:rPr lang="en-US" sz="2400">
                <a:solidFill>
                  <a:prstClr val="black"/>
                </a:solidFill>
                <a:latin typeface="Century Gothic" panose="020B0502020202020204"/>
              </a:rPr>
              <a:t>Questions</a:t>
            </a:r>
          </a:p>
          <a:p>
            <a:pPr defTabSz="457200">
              <a:spcBef>
                <a:spcPts val="1000"/>
              </a:spcBef>
              <a:defRPr/>
            </a:pPr>
            <a:endParaRPr lang="en-US" sz="2400">
              <a:solidFill>
                <a:prstClr val="black"/>
              </a:solidFill>
              <a:latin typeface="Century Gothic" panose="020B0502020202020204"/>
            </a:endParaRPr>
          </a:p>
          <a:p>
            <a:pPr marL="800100" lvl="1" indent="-342900" defTabSz="457200">
              <a:spcBef>
                <a:spcPts val="1000"/>
              </a:spcBef>
              <a:buFont typeface="Wingdings" panose="05000000000000000000" pitchFamily="2" charset="2"/>
              <a:buChar char="§"/>
              <a:defRPr/>
            </a:pPr>
            <a:endParaRPr lang="en-US" sz="2400">
              <a:solidFill>
                <a:prstClr val="black"/>
              </a:solidFill>
              <a:latin typeface="Century Gothic" panose="020B0502020202020204"/>
            </a:endParaRPr>
          </a:p>
        </p:txBody>
      </p:sp>
      <p:pic>
        <p:nvPicPr>
          <p:cNvPr id="6" name="Picture 5" descr="Abstract steps on a light green pastel background">
            <a:extLst>
              <a:ext uri="{FF2B5EF4-FFF2-40B4-BE49-F238E27FC236}">
                <a16:creationId xmlns:a16="http://schemas.microsoft.com/office/drawing/2014/main" id="{F957FFB1-49C1-3070-4A35-68C2953316A7}"/>
              </a:ext>
            </a:extLst>
          </p:cNvPr>
          <p:cNvPicPr>
            <a:picLocks noChangeAspect="1"/>
          </p:cNvPicPr>
          <p:nvPr/>
        </p:nvPicPr>
        <p:blipFill rotWithShape="1">
          <a:blip r:embed="rId3">
            <a:extLst>
              <a:ext uri="{28A0092B-C50C-407E-A947-70E740481C1C}">
                <a14:useLocalDpi xmlns:a14="http://schemas.microsoft.com/office/drawing/2010/main" val="0"/>
              </a:ext>
            </a:extLst>
          </a:blip>
          <a:srcRect l="10671" r="9572"/>
          <a:stretch/>
        </p:blipFill>
        <p:spPr>
          <a:xfrm>
            <a:off x="4899171" y="0"/>
            <a:ext cx="7292829" cy="6858000"/>
          </a:xfrm>
          <a:prstGeom prst="rect">
            <a:avLst/>
          </a:prstGeom>
        </p:spPr>
      </p:pic>
    </p:spTree>
    <p:extLst>
      <p:ext uri="{BB962C8B-B14F-4D97-AF65-F5344CB8AC3E}">
        <p14:creationId xmlns:p14="http://schemas.microsoft.com/office/powerpoint/2010/main" val="906620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lIns="91440" tIns="45720" rIns="91440" bIns="45720" anchor="t">
            <a:normAutofit/>
            <a:scene3d>
              <a:camera prst="orthographicFront">
                <a:rot lat="0" lon="0" rev="0"/>
              </a:camera>
              <a:lightRig rig="threePt" dir="t"/>
            </a:scene3d>
          </a:bodyPr>
          <a:lstStyle/>
          <a:p>
            <a:pPr marL="0" indent="0">
              <a:buNone/>
            </a:pPr>
            <a:r>
              <a:rPr lang="en-US" sz="3200" cap="all">
                <a:solidFill>
                  <a:srgbClr val="002657"/>
                </a:solidFill>
                <a:latin typeface="Arial Black"/>
                <a:ea typeface="Verdana"/>
              </a:rPr>
              <a:t>Upload New receipts</a:t>
            </a:r>
            <a:r>
              <a:rPr lang="en-US" sz="3000" cap="all">
                <a:solidFill>
                  <a:srgbClr val="002657"/>
                </a:solidFill>
                <a:latin typeface="Arial Black"/>
                <a:ea typeface="Verdana"/>
              </a:rPr>
              <a:t>: expense Report</a:t>
            </a:r>
            <a:endParaRPr lang="en-US"/>
          </a:p>
        </p:txBody>
      </p:sp>
      <p:sp>
        <p:nvSpPr>
          <p:cNvPr id="8" name="TextBox 7">
            <a:extLst>
              <a:ext uri="{FF2B5EF4-FFF2-40B4-BE49-F238E27FC236}">
                <a16:creationId xmlns:a16="http://schemas.microsoft.com/office/drawing/2014/main" id="{D94CC9AC-1D28-9F3A-7967-72DA9AB67ADB}"/>
              </a:ext>
            </a:extLst>
          </p:cNvPr>
          <p:cNvSpPr txBox="1"/>
          <p:nvPr/>
        </p:nvSpPr>
        <p:spPr>
          <a:xfrm>
            <a:off x="898688" y="1304395"/>
            <a:ext cx="6983779" cy="1862048"/>
          </a:xfrm>
          <a:prstGeom prst="rect">
            <a:avLst/>
          </a:prstGeom>
          <a:noFill/>
        </p:spPr>
        <p:txBody>
          <a:bodyPr wrap="square" lIns="91440" tIns="45720" rIns="91440" bIns="45720" rtlCol="0" anchor="t">
            <a:spAutoFit/>
          </a:bodyPr>
          <a:lstStyle/>
          <a:p>
            <a:pPr marL="342900" indent="-342900" defTabSz="457200">
              <a:spcBef>
                <a:spcPts val="1000"/>
              </a:spcBef>
              <a:buFont typeface="Wingdings"/>
              <a:buChar char="Ø"/>
              <a:defRPr/>
            </a:pPr>
            <a:r>
              <a:rPr lang="en-US" sz="2400">
                <a:solidFill>
                  <a:prstClr val="black"/>
                </a:solidFill>
                <a:cs typeface="Calibri"/>
              </a:rPr>
              <a:t>Upload within an Expense Report:</a:t>
            </a:r>
            <a:endParaRPr lang="en-US">
              <a:solidFill>
                <a:prstClr val="black"/>
              </a:solidFill>
            </a:endParaRPr>
          </a:p>
          <a:p>
            <a:pPr marL="914400" lvl="1" indent="-457200" defTabSz="457200">
              <a:spcBef>
                <a:spcPts val="1000"/>
              </a:spcBef>
              <a:buFont typeface="Wingdings"/>
              <a:buChar char="§"/>
              <a:defRPr/>
            </a:pPr>
            <a:r>
              <a:rPr lang="en-US" sz="2400">
                <a:solidFill>
                  <a:prstClr val="black"/>
                </a:solidFill>
                <a:cs typeface="Calibri"/>
              </a:rPr>
              <a:t>Individual expense line</a:t>
            </a:r>
          </a:p>
          <a:p>
            <a:pPr marL="342900" indent="-342900" defTabSz="457200">
              <a:spcBef>
                <a:spcPts val="1000"/>
              </a:spcBef>
              <a:buFont typeface="Wingdings"/>
              <a:buChar char="Ø"/>
              <a:defRPr/>
            </a:pPr>
            <a:endParaRPr lang="en-US" sz="2400" i="1">
              <a:solidFill>
                <a:srgbClr val="000000"/>
              </a:solidFill>
              <a:cs typeface="Calibri"/>
            </a:endParaRPr>
          </a:p>
          <a:p>
            <a:pPr marL="800100" lvl="1" indent="-342900" defTabSz="457200">
              <a:spcBef>
                <a:spcPts val="1000"/>
              </a:spcBef>
              <a:buFont typeface="Wingdings" panose="05000000000000000000" pitchFamily="2" charset="2"/>
              <a:buChar char="§"/>
              <a:defRPr/>
            </a:pPr>
            <a:endParaRPr lang="en-US">
              <a:solidFill>
                <a:srgbClr val="FFFFFF"/>
              </a:solidFill>
              <a:cs typeface="Calibri"/>
            </a:endParaRPr>
          </a:p>
        </p:txBody>
      </p:sp>
      <p:pic>
        <p:nvPicPr>
          <p:cNvPr id="4" name="Picture 3">
            <a:extLst>
              <a:ext uri="{FF2B5EF4-FFF2-40B4-BE49-F238E27FC236}">
                <a16:creationId xmlns:a16="http://schemas.microsoft.com/office/drawing/2014/main" id="{DB2FDF9A-BDC9-2B09-6189-B21CDDFC7FA6}"/>
              </a:ext>
            </a:extLst>
          </p:cNvPr>
          <p:cNvPicPr>
            <a:picLocks noChangeAspect="1"/>
          </p:cNvPicPr>
          <p:nvPr/>
        </p:nvPicPr>
        <p:blipFill>
          <a:blip r:embed="rId3"/>
          <a:stretch>
            <a:fillRect/>
          </a:stretch>
        </p:blipFill>
        <p:spPr>
          <a:xfrm>
            <a:off x="6858971" y="1846006"/>
            <a:ext cx="3896269" cy="4105848"/>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AFE647BD-4873-E2CE-71BF-358722A336EC}"/>
              </a:ext>
            </a:extLst>
          </p:cNvPr>
          <p:cNvSpPr/>
          <p:nvPr/>
        </p:nvSpPr>
        <p:spPr>
          <a:xfrm>
            <a:off x="8206650" y="3827542"/>
            <a:ext cx="758952" cy="93935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16CAB11-8715-0A23-4715-EEB36DFBC5AE}"/>
              </a:ext>
            </a:extLst>
          </p:cNvPr>
          <p:cNvPicPr>
            <a:picLocks noChangeAspect="1"/>
          </p:cNvPicPr>
          <p:nvPr/>
        </p:nvPicPr>
        <p:blipFill>
          <a:blip r:embed="rId4"/>
          <a:stretch>
            <a:fillRect/>
          </a:stretch>
        </p:blipFill>
        <p:spPr>
          <a:xfrm>
            <a:off x="897536" y="2562964"/>
            <a:ext cx="4911057" cy="3390535"/>
          </a:xfrm>
          <a:prstGeom prst="rect">
            <a:avLst/>
          </a:prstGeom>
          <a:ln>
            <a:noFill/>
          </a:ln>
          <a:effectLst>
            <a:outerShdw blurRad="292100" dist="139700" dir="2700000" algn="tl" rotWithShape="0">
              <a:srgbClr val="333333">
                <a:alpha val="65000"/>
              </a:srgbClr>
            </a:outerShdw>
          </a:effectLst>
        </p:spPr>
      </p:pic>
      <p:sp>
        <p:nvSpPr>
          <p:cNvPr id="11" name="Rectangle 10">
            <a:extLst>
              <a:ext uri="{FF2B5EF4-FFF2-40B4-BE49-F238E27FC236}">
                <a16:creationId xmlns:a16="http://schemas.microsoft.com/office/drawing/2014/main" id="{F54092EE-FEAE-2DD4-3C73-DCD0C2A1CE3A}"/>
              </a:ext>
            </a:extLst>
          </p:cNvPr>
          <p:cNvSpPr/>
          <p:nvPr/>
        </p:nvSpPr>
        <p:spPr>
          <a:xfrm>
            <a:off x="3941866" y="4822973"/>
            <a:ext cx="1817835" cy="100863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90ADB20-FC11-727B-D1E4-75017EE5DEF3}"/>
              </a:ext>
            </a:extLst>
          </p:cNvPr>
          <p:cNvSpPr/>
          <p:nvPr/>
        </p:nvSpPr>
        <p:spPr>
          <a:xfrm>
            <a:off x="-892" y="6552196"/>
            <a:ext cx="12192000" cy="45719"/>
          </a:xfrm>
          <a:prstGeom prst="rect">
            <a:avLst/>
          </a:prstGeom>
          <a:solidFill>
            <a:srgbClr val="059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C9C3BBF-B41A-C0D3-28E9-73768BBF3E48}"/>
              </a:ext>
            </a:extLst>
          </p:cNvPr>
          <p:cNvSpPr txBox="1"/>
          <p:nvPr/>
        </p:nvSpPr>
        <p:spPr>
          <a:xfrm>
            <a:off x="239780" y="6398308"/>
            <a:ext cx="4443537" cy="307777"/>
          </a:xfrm>
          <a:prstGeom prst="rect">
            <a:avLst/>
          </a:prstGeom>
          <a:solidFill>
            <a:schemeClr val="accent4">
              <a:lumMod val="20000"/>
              <a:lumOff val="80000"/>
            </a:schemeClr>
          </a:solidFill>
          <a:ln w="28575">
            <a:solidFill>
              <a:srgbClr val="0593D7"/>
            </a:solidFill>
          </a:ln>
        </p:spPr>
        <p:txBody>
          <a:bodyPr wrap="square" lIns="91440" tIns="45720" rIns="91440" bIns="45720" rtlCol="0" anchor="t">
            <a:spAutoFit/>
          </a:bodyPr>
          <a:lstStyle/>
          <a:p>
            <a:pPr algn="ctr"/>
            <a:r>
              <a:rPr lang="en-US" sz="1400" baseline="0">
                <a:solidFill>
                  <a:schemeClr val="bg1"/>
                </a:solidFill>
                <a:latin typeface="Arial Black"/>
              </a:rPr>
              <a:t>UF GO Managing Receipts with ExpenseIt</a:t>
            </a:r>
            <a:r>
              <a:rPr lang="en-US" sz="1400">
                <a:solidFill>
                  <a:schemeClr val="bg1"/>
                </a:solidFill>
                <a:latin typeface="Arial Black"/>
                <a:ea typeface="Arial Black"/>
                <a:cs typeface="Arial Black"/>
              </a:rPr>
              <a:t>​</a:t>
            </a:r>
            <a:endParaRPr lang="en-US">
              <a:solidFill>
                <a:schemeClr val="bg1"/>
              </a:solidFill>
              <a:latin typeface="Arial Black" panose="020B0A04020102020204" pitchFamily="34" charset="0"/>
            </a:endParaRPr>
          </a:p>
        </p:txBody>
      </p:sp>
    </p:spTree>
    <p:extLst>
      <p:ext uri="{BB962C8B-B14F-4D97-AF65-F5344CB8AC3E}">
        <p14:creationId xmlns:p14="http://schemas.microsoft.com/office/powerpoint/2010/main" val="3540190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lIns="91440" tIns="45720" rIns="91440" bIns="45720" anchor="t">
            <a:normAutofit/>
            <a:scene3d>
              <a:camera prst="orthographicFront">
                <a:rot lat="0" lon="0" rev="0"/>
              </a:camera>
              <a:lightRig rig="threePt" dir="t"/>
            </a:scene3d>
          </a:bodyPr>
          <a:lstStyle/>
          <a:p>
            <a:pPr marL="0" indent="0">
              <a:buNone/>
            </a:pPr>
            <a:r>
              <a:rPr lang="en-US" sz="3200" cap="all">
                <a:solidFill>
                  <a:srgbClr val="002657"/>
                </a:solidFill>
                <a:latin typeface="Arial Black"/>
                <a:ea typeface="Verdana"/>
                <a:cs typeface="Verdana" panose="020B0604030504040204" pitchFamily="34" charset="0"/>
              </a:rPr>
              <a:t>Don’t like </a:t>
            </a:r>
            <a:r>
              <a:rPr lang="en-US" sz="3200" cap="all" err="1">
                <a:solidFill>
                  <a:srgbClr val="002657"/>
                </a:solidFill>
                <a:latin typeface="Arial Black"/>
                <a:ea typeface="Verdana"/>
                <a:cs typeface="Verdana" panose="020B0604030504040204" pitchFamily="34" charset="0"/>
              </a:rPr>
              <a:t>expenseit</a:t>
            </a:r>
            <a:r>
              <a:rPr lang="en-US" sz="3200" cap="all">
                <a:solidFill>
                  <a:srgbClr val="002657"/>
                </a:solidFill>
                <a:latin typeface="Arial Black"/>
                <a:ea typeface="Verdana"/>
                <a:cs typeface="Verdana" panose="020B0604030504040204" pitchFamily="34" charset="0"/>
              </a:rPr>
              <a:t>?</a:t>
            </a:r>
            <a:endParaRPr lang="en-US"/>
          </a:p>
        </p:txBody>
      </p:sp>
      <p:sp>
        <p:nvSpPr>
          <p:cNvPr id="7" name="TextBox 6">
            <a:extLst>
              <a:ext uri="{FF2B5EF4-FFF2-40B4-BE49-F238E27FC236}">
                <a16:creationId xmlns:a16="http://schemas.microsoft.com/office/drawing/2014/main" id="{26140A84-F7A6-C095-948D-606C45C189D9}"/>
              </a:ext>
            </a:extLst>
          </p:cNvPr>
          <p:cNvSpPr txBox="1"/>
          <p:nvPr/>
        </p:nvSpPr>
        <p:spPr>
          <a:xfrm>
            <a:off x="393237" y="1132906"/>
            <a:ext cx="4841384" cy="4857740"/>
          </a:xfrm>
          <a:prstGeom prst="rect">
            <a:avLst/>
          </a:prstGeom>
          <a:noFill/>
        </p:spPr>
        <p:txBody>
          <a:bodyPr wrap="square" lIns="91440" tIns="45720" rIns="91440" bIns="45720" rtlCol="0" anchor="t">
            <a:spAutoFit/>
          </a:bodyPr>
          <a:lstStyle/>
          <a:p>
            <a:pPr marL="457200" indent="-457200" defTabSz="457200">
              <a:spcBef>
                <a:spcPts val="1000"/>
              </a:spcBef>
              <a:buFont typeface="Arial"/>
              <a:buChar char="•"/>
              <a:defRPr/>
            </a:pPr>
            <a:r>
              <a:rPr lang="en-US" sz="2400">
                <a:solidFill>
                  <a:prstClr val="black"/>
                </a:solidFill>
                <a:cs typeface="Calibri"/>
              </a:rPr>
              <a:t>Users can opt out of the ExpenseIt feature </a:t>
            </a:r>
          </a:p>
          <a:p>
            <a:pPr marL="457200" indent="-457200" defTabSz="457200">
              <a:spcBef>
                <a:spcPts val="1000"/>
              </a:spcBef>
              <a:buFont typeface="Arial"/>
              <a:buChar char="•"/>
              <a:defRPr/>
            </a:pPr>
            <a:r>
              <a:rPr lang="en-US" sz="2400">
                <a:solidFill>
                  <a:prstClr val="black"/>
                </a:solidFill>
                <a:cs typeface="Calibri"/>
              </a:rPr>
              <a:t>Navigation: </a:t>
            </a:r>
          </a:p>
          <a:p>
            <a:pPr marL="914400" lvl="1" indent="-457200" defTabSz="457200">
              <a:spcBef>
                <a:spcPts val="1000"/>
              </a:spcBef>
              <a:buAutoNum type="arabicPeriod"/>
              <a:defRPr/>
            </a:pPr>
            <a:r>
              <a:rPr lang="en-US" sz="2000" b="1">
                <a:solidFill>
                  <a:prstClr val="black"/>
                </a:solidFill>
                <a:cs typeface="Calibri"/>
              </a:rPr>
              <a:t>Profile Settings</a:t>
            </a:r>
          </a:p>
          <a:p>
            <a:pPr marL="914400" lvl="1" indent="-457200" defTabSz="457200">
              <a:spcBef>
                <a:spcPts val="1000"/>
              </a:spcBef>
              <a:buAutoNum type="arabicPeriod"/>
              <a:defRPr/>
            </a:pPr>
            <a:r>
              <a:rPr lang="en-US" sz="2000" b="1">
                <a:solidFill>
                  <a:prstClr val="black"/>
                </a:solidFill>
                <a:cs typeface="Calibri"/>
              </a:rPr>
              <a:t>Expense Preferences</a:t>
            </a:r>
          </a:p>
          <a:p>
            <a:pPr marL="914400" lvl="1" indent="-457200" defTabSz="457200">
              <a:spcBef>
                <a:spcPts val="1000"/>
              </a:spcBef>
              <a:buAutoNum type="arabicPeriod"/>
              <a:defRPr/>
            </a:pPr>
            <a:r>
              <a:rPr lang="en-US" sz="2000" b="1">
                <a:solidFill>
                  <a:prstClr val="black"/>
                </a:solidFill>
                <a:cs typeface="Calibri"/>
              </a:rPr>
              <a:t>Under "Sign me up for...", uncheck the "Use ExpenseIt..." Option.</a:t>
            </a:r>
          </a:p>
          <a:p>
            <a:pPr marL="342900" indent="-342900" defTabSz="457200">
              <a:spcBef>
                <a:spcPts val="1000"/>
              </a:spcBef>
              <a:buFont typeface="Arial"/>
              <a:buChar char="•"/>
              <a:defRPr/>
            </a:pPr>
            <a:r>
              <a:rPr lang="en-US" sz="2400">
                <a:solidFill>
                  <a:prstClr val="black"/>
                </a:solidFill>
                <a:cs typeface="Calibri"/>
              </a:rPr>
              <a:t>The system will revert to the old receipt upload method and the Available Receipts section will return </a:t>
            </a:r>
            <a:endParaRPr lang="en-US" sz="2000" b="1">
              <a:solidFill>
                <a:prstClr val="black"/>
              </a:solidFill>
              <a:cs typeface="Calibri"/>
            </a:endParaRPr>
          </a:p>
        </p:txBody>
      </p:sp>
      <p:pic>
        <p:nvPicPr>
          <p:cNvPr id="12" name="Picture 11" descr="A screenshot of a computer&#10;&#10;Description automatically generated">
            <a:extLst>
              <a:ext uri="{FF2B5EF4-FFF2-40B4-BE49-F238E27FC236}">
                <a16:creationId xmlns:a16="http://schemas.microsoft.com/office/drawing/2014/main" id="{797479B1-CA3A-52AA-BF09-BF41E61A151B}"/>
              </a:ext>
            </a:extLst>
          </p:cNvPr>
          <p:cNvPicPr>
            <a:picLocks noChangeAspect="1"/>
          </p:cNvPicPr>
          <p:nvPr/>
        </p:nvPicPr>
        <p:blipFill>
          <a:blip r:embed="rId4"/>
          <a:stretch>
            <a:fillRect/>
          </a:stretch>
        </p:blipFill>
        <p:spPr>
          <a:xfrm>
            <a:off x="5292257" y="1131794"/>
            <a:ext cx="6739782" cy="5143501"/>
          </a:xfrm>
          <a:prstGeom prst="rect">
            <a:avLst/>
          </a:prstGeom>
        </p:spPr>
      </p:pic>
      <p:sp>
        <p:nvSpPr>
          <p:cNvPr id="10" name="Rectangle 9">
            <a:extLst>
              <a:ext uri="{FF2B5EF4-FFF2-40B4-BE49-F238E27FC236}">
                <a16:creationId xmlns:a16="http://schemas.microsoft.com/office/drawing/2014/main" id="{41D20B87-ADCA-79B7-2413-787DD2AA1326}"/>
              </a:ext>
            </a:extLst>
          </p:cNvPr>
          <p:cNvSpPr/>
          <p:nvPr/>
        </p:nvSpPr>
        <p:spPr>
          <a:xfrm>
            <a:off x="7289801" y="5365377"/>
            <a:ext cx="4606114" cy="55448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93CA6E9-1F5C-8E47-B780-8E89B311B292}"/>
              </a:ext>
            </a:extLst>
          </p:cNvPr>
          <p:cNvSpPr/>
          <p:nvPr/>
        </p:nvSpPr>
        <p:spPr>
          <a:xfrm>
            <a:off x="5348193" y="5683872"/>
            <a:ext cx="1189816" cy="17771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FC4DE5F-CBFD-05CA-7B0C-2897584CC9D2}"/>
              </a:ext>
            </a:extLst>
          </p:cNvPr>
          <p:cNvSpPr/>
          <p:nvPr/>
        </p:nvSpPr>
        <p:spPr>
          <a:xfrm>
            <a:off x="5471456" y="1179108"/>
            <a:ext cx="472642" cy="22254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7B6CCFF-CCB3-F939-6513-42A5A7E4E410}"/>
              </a:ext>
            </a:extLst>
          </p:cNvPr>
          <p:cNvSpPr/>
          <p:nvPr/>
        </p:nvSpPr>
        <p:spPr>
          <a:xfrm>
            <a:off x="-892" y="6552196"/>
            <a:ext cx="12192000" cy="45719"/>
          </a:xfrm>
          <a:prstGeom prst="rect">
            <a:avLst/>
          </a:prstGeom>
          <a:solidFill>
            <a:srgbClr val="059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0EAB1D3-4AA0-397C-3ECC-67ED8229BFEC}"/>
              </a:ext>
            </a:extLst>
          </p:cNvPr>
          <p:cNvSpPr txBox="1"/>
          <p:nvPr/>
        </p:nvSpPr>
        <p:spPr>
          <a:xfrm>
            <a:off x="239780" y="6398308"/>
            <a:ext cx="4443537" cy="307777"/>
          </a:xfrm>
          <a:prstGeom prst="rect">
            <a:avLst/>
          </a:prstGeom>
          <a:solidFill>
            <a:schemeClr val="accent4">
              <a:lumMod val="20000"/>
              <a:lumOff val="80000"/>
            </a:schemeClr>
          </a:solidFill>
          <a:ln w="28575">
            <a:solidFill>
              <a:srgbClr val="0593D7"/>
            </a:solidFill>
          </a:ln>
        </p:spPr>
        <p:txBody>
          <a:bodyPr wrap="square" lIns="91440" tIns="45720" rIns="91440" bIns="45720" rtlCol="0" anchor="t">
            <a:spAutoFit/>
          </a:bodyPr>
          <a:lstStyle/>
          <a:p>
            <a:pPr algn="ctr"/>
            <a:r>
              <a:rPr lang="en-US" sz="1400" baseline="0">
                <a:solidFill>
                  <a:schemeClr val="bg1"/>
                </a:solidFill>
                <a:latin typeface="Arial Black"/>
              </a:rPr>
              <a:t>UF GO Managing Receipts with ExpenseIt</a:t>
            </a:r>
            <a:r>
              <a:rPr lang="en-US" sz="1400">
                <a:solidFill>
                  <a:schemeClr val="bg1"/>
                </a:solidFill>
                <a:latin typeface="Arial Black"/>
                <a:ea typeface="Arial Black"/>
                <a:cs typeface="Arial Black"/>
              </a:rPr>
              <a:t>​</a:t>
            </a:r>
            <a:endParaRPr lang="en-US">
              <a:solidFill>
                <a:schemeClr val="bg1"/>
              </a:solidFill>
              <a:latin typeface="Arial Black" panose="020B0A04020102020204" pitchFamily="34" charset="0"/>
            </a:endParaRPr>
          </a:p>
        </p:txBody>
      </p:sp>
    </p:spTree>
    <p:custDataLst>
      <p:tags r:id="rId1"/>
    </p:custDataLst>
    <p:extLst>
      <p:ext uri="{BB962C8B-B14F-4D97-AF65-F5344CB8AC3E}">
        <p14:creationId xmlns:p14="http://schemas.microsoft.com/office/powerpoint/2010/main" val="3437067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Broken Robot - Royalty Free Sound Effects Library | SONNISS">
            <a:extLst>
              <a:ext uri="{FF2B5EF4-FFF2-40B4-BE49-F238E27FC236}">
                <a16:creationId xmlns:a16="http://schemas.microsoft.com/office/drawing/2014/main" id="{F3D90089-8689-E5C5-7652-4D9EC835810C}"/>
              </a:ext>
            </a:extLst>
          </p:cNvPr>
          <p:cNvPicPr>
            <a:picLocks noChangeAspect="1"/>
          </p:cNvPicPr>
          <p:nvPr/>
        </p:nvPicPr>
        <p:blipFill rotWithShape="1">
          <a:blip r:embed="rId4"/>
          <a:srcRect l="17516" t="8159" r="17908" b="7925"/>
          <a:stretch/>
        </p:blipFill>
        <p:spPr>
          <a:xfrm>
            <a:off x="3025588" y="2151529"/>
            <a:ext cx="5535719" cy="4034120"/>
          </a:xfrm>
          <a:prstGeom prst="rect">
            <a:avLst/>
          </a:prstGeom>
        </p:spPr>
      </p:pic>
      <p:sp>
        <p:nvSpPr>
          <p:cNvPr id="3" name="Content Placeholder 2"/>
          <p:cNvSpPr>
            <a:spLocks noGrp="1"/>
          </p:cNvSpPr>
          <p:nvPr>
            <p:ph idx="4294967295"/>
          </p:nvPr>
        </p:nvSpPr>
        <p:spPr>
          <a:xfrm>
            <a:off x="318976" y="421772"/>
            <a:ext cx="11473428" cy="604595"/>
          </a:xfrm>
          <a:prstGeom prst="rect">
            <a:avLst/>
          </a:prstGeom>
        </p:spPr>
        <p:txBody>
          <a:bodyPr lIns="91440" tIns="45720" rIns="91440" bIns="45720" anchor="t">
            <a:normAutofit/>
            <a:scene3d>
              <a:camera prst="orthographicFront">
                <a:rot lat="0" lon="0" rev="0"/>
              </a:camera>
              <a:lightRig rig="threePt" dir="t"/>
            </a:scene3d>
          </a:bodyPr>
          <a:lstStyle/>
          <a:p>
            <a:pPr marL="0" indent="0">
              <a:buNone/>
            </a:pPr>
            <a:r>
              <a:rPr lang="en-US" sz="3200" cap="all">
                <a:solidFill>
                  <a:srgbClr val="002657"/>
                </a:solidFill>
                <a:latin typeface="Arial Black"/>
                <a:ea typeface="Verdana"/>
                <a:cs typeface="Verdana" panose="020B0604030504040204" pitchFamily="34" charset="0"/>
              </a:rPr>
              <a:t>No </a:t>
            </a:r>
            <a:r>
              <a:rPr lang="en-US" sz="3200" cap="all" err="1">
                <a:solidFill>
                  <a:srgbClr val="002657"/>
                </a:solidFill>
                <a:latin typeface="Arial Black"/>
                <a:ea typeface="Verdana"/>
                <a:cs typeface="Verdana" panose="020B0604030504040204" pitchFamily="34" charset="0"/>
              </a:rPr>
              <a:t>expenseit</a:t>
            </a:r>
            <a:r>
              <a:rPr lang="en-US" sz="3200" cap="all">
                <a:solidFill>
                  <a:srgbClr val="002657"/>
                </a:solidFill>
                <a:latin typeface="Arial Black"/>
                <a:ea typeface="Verdana"/>
                <a:cs typeface="Verdana" panose="020B0604030504040204" pitchFamily="34" charset="0"/>
              </a:rPr>
              <a:t>, No streamlining</a:t>
            </a:r>
            <a:endParaRPr lang="en-US" sz="3200" cap="all">
              <a:solidFill>
                <a:srgbClr val="002657"/>
              </a:solidFill>
              <a:latin typeface="Arial Black"/>
              <a:ea typeface="Verdana"/>
            </a:endParaRPr>
          </a:p>
        </p:txBody>
      </p:sp>
      <p:sp>
        <p:nvSpPr>
          <p:cNvPr id="2" name="Rectangle 1">
            <a:extLst>
              <a:ext uri="{FF2B5EF4-FFF2-40B4-BE49-F238E27FC236}">
                <a16:creationId xmlns:a16="http://schemas.microsoft.com/office/drawing/2014/main" id="{F7D62195-5C4B-D549-A1F2-2681F7E931F0}"/>
              </a:ext>
            </a:extLst>
          </p:cNvPr>
          <p:cNvSpPr/>
          <p:nvPr/>
        </p:nvSpPr>
        <p:spPr>
          <a:xfrm>
            <a:off x="-40310" y="6582974"/>
            <a:ext cx="12192000" cy="45719"/>
          </a:xfrm>
          <a:prstGeom prst="rect">
            <a:avLst/>
          </a:prstGeom>
          <a:solidFill>
            <a:srgbClr val="059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6140A84-F7A6-C095-948D-606C45C189D9}"/>
              </a:ext>
            </a:extLst>
          </p:cNvPr>
          <p:cNvSpPr txBox="1"/>
          <p:nvPr/>
        </p:nvSpPr>
        <p:spPr>
          <a:xfrm>
            <a:off x="953531" y="1132906"/>
            <a:ext cx="10197794" cy="954107"/>
          </a:xfrm>
          <a:prstGeom prst="rect">
            <a:avLst/>
          </a:prstGeom>
          <a:noFill/>
        </p:spPr>
        <p:txBody>
          <a:bodyPr wrap="square" lIns="91440" tIns="45720" rIns="91440" bIns="45720" rtlCol="0" anchor="t">
            <a:spAutoFit/>
          </a:bodyPr>
          <a:lstStyle/>
          <a:p>
            <a:pPr algn="ctr" defTabSz="457200">
              <a:spcBef>
                <a:spcPts val="1000"/>
              </a:spcBef>
              <a:defRPr/>
            </a:pPr>
            <a:r>
              <a:rPr lang="en-US" sz="2800" b="1">
                <a:solidFill>
                  <a:schemeClr val="accent3"/>
                </a:solidFill>
                <a:cs typeface="Calibri"/>
              </a:rPr>
              <a:t>The </a:t>
            </a:r>
            <a:r>
              <a:rPr lang="en-US" sz="2800" b="1" err="1">
                <a:solidFill>
                  <a:schemeClr val="accent3"/>
                </a:solidFill>
                <a:cs typeface="Calibri"/>
              </a:rPr>
              <a:t>ExpenseIT</a:t>
            </a:r>
            <a:r>
              <a:rPr lang="en-US" sz="2800" b="1">
                <a:solidFill>
                  <a:schemeClr val="accent3"/>
                </a:solidFill>
                <a:cs typeface="Calibri"/>
              </a:rPr>
              <a:t> AI cannot learn and improve if the feature is turned off. </a:t>
            </a:r>
            <a:endParaRPr lang="en-US" sz="2800" b="1">
              <a:solidFill>
                <a:schemeClr val="accent3"/>
              </a:solidFill>
            </a:endParaRPr>
          </a:p>
        </p:txBody>
      </p:sp>
      <p:sp>
        <p:nvSpPr>
          <p:cNvPr id="5" name="Rectangle 4">
            <a:extLst>
              <a:ext uri="{FF2B5EF4-FFF2-40B4-BE49-F238E27FC236}">
                <a16:creationId xmlns:a16="http://schemas.microsoft.com/office/drawing/2014/main" id="{E2DABA9A-9CBB-FF3E-AAAB-39FA7448B836}"/>
              </a:ext>
            </a:extLst>
          </p:cNvPr>
          <p:cNvSpPr/>
          <p:nvPr/>
        </p:nvSpPr>
        <p:spPr>
          <a:xfrm>
            <a:off x="-892" y="6552196"/>
            <a:ext cx="12192000" cy="45719"/>
          </a:xfrm>
          <a:prstGeom prst="rect">
            <a:avLst/>
          </a:prstGeom>
          <a:solidFill>
            <a:srgbClr val="059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76171B5-08C7-7C18-D031-49F76019AB7C}"/>
              </a:ext>
            </a:extLst>
          </p:cNvPr>
          <p:cNvSpPr txBox="1"/>
          <p:nvPr/>
        </p:nvSpPr>
        <p:spPr>
          <a:xfrm>
            <a:off x="239780" y="6398308"/>
            <a:ext cx="4443537" cy="307777"/>
          </a:xfrm>
          <a:prstGeom prst="rect">
            <a:avLst/>
          </a:prstGeom>
          <a:solidFill>
            <a:schemeClr val="accent4">
              <a:lumMod val="20000"/>
              <a:lumOff val="80000"/>
            </a:schemeClr>
          </a:solidFill>
          <a:ln w="28575">
            <a:solidFill>
              <a:srgbClr val="0593D7"/>
            </a:solidFill>
          </a:ln>
        </p:spPr>
        <p:txBody>
          <a:bodyPr wrap="square" lIns="91440" tIns="45720" rIns="91440" bIns="45720" rtlCol="0" anchor="t">
            <a:spAutoFit/>
          </a:bodyPr>
          <a:lstStyle/>
          <a:p>
            <a:pPr algn="ctr"/>
            <a:r>
              <a:rPr lang="en-US" sz="1400" baseline="0">
                <a:solidFill>
                  <a:schemeClr val="bg1"/>
                </a:solidFill>
                <a:latin typeface="Arial Black"/>
              </a:rPr>
              <a:t>UF GO Managing Receipts with ExpenseIt</a:t>
            </a:r>
            <a:r>
              <a:rPr lang="en-US" sz="1400">
                <a:solidFill>
                  <a:schemeClr val="bg1"/>
                </a:solidFill>
                <a:latin typeface="Arial Black"/>
                <a:ea typeface="Arial Black"/>
                <a:cs typeface="Arial Black"/>
              </a:rPr>
              <a:t>​</a:t>
            </a:r>
            <a:endParaRPr lang="en-US">
              <a:solidFill>
                <a:schemeClr val="bg1"/>
              </a:solidFill>
              <a:latin typeface="Arial Black" panose="020B0A04020102020204" pitchFamily="34" charset="0"/>
            </a:endParaRPr>
          </a:p>
        </p:txBody>
      </p:sp>
    </p:spTree>
    <p:custDataLst>
      <p:tags r:id="rId1"/>
    </p:custDataLst>
    <p:extLst>
      <p:ext uri="{BB962C8B-B14F-4D97-AF65-F5344CB8AC3E}">
        <p14:creationId xmlns:p14="http://schemas.microsoft.com/office/powerpoint/2010/main" val="3150902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112EC-683C-4AB0-8770-E07B3F37BDD8}"/>
              </a:ext>
            </a:extLst>
          </p:cNvPr>
          <p:cNvSpPr>
            <a:spLocks noGrp="1"/>
          </p:cNvSpPr>
          <p:nvPr>
            <p:ph type="title"/>
          </p:nvPr>
        </p:nvSpPr>
        <p:spPr>
          <a:xfrm>
            <a:off x="3474720" y="2706073"/>
            <a:ext cx="4983480" cy="722927"/>
          </a:xfrm>
        </p:spPr>
        <p:txBody>
          <a:bodyPr anchor="ctr">
            <a:noAutofit/>
          </a:bodyPr>
          <a:lstStyle/>
          <a:p>
            <a:pPr algn="ctr"/>
            <a:r>
              <a:rPr lang="en-US" sz="6000" b="1">
                <a:latin typeface="Arial Black"/>
              </a:rPr>
              <a:t>Demo</a:t>
            </a:r>
            <a:endParaRPr lang="en-US">
              <a:cs typeface="Calibri Light" panose="020F0302020204030204"/>
            </a:endParaRPr>
          </a:p>
        </p:txBody>
      </p:sp>
    </p:spTree>
    <p:extLst>
      <p:ext uri="{BB962C8B-B14F-4D97-AF65-F5344CB8AC3E}">
        <p14:creationId xmlns:p14="http://schemas.microsoft.com/office/powerpoint/2010/main" val="292905857"/>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112EC-683C-4AB0-8770-E07B3F37BDD8}"/>
              </a:ext>
            </a:extLst>
          </p:cNvPr>
          <p:cNvSpPr>
            <a:spLocks noGrp="1"/>
          </p:cNvSpPr>
          <p:nvPr>
            <p:ph type="title"/>
          </p:nvPr>
        </p:nvSpPr>
        <p:spPr>
          <a:xfrm>
            <a:off x="3474720" y="2706073"/>
            <a:ext cx="4983480" cy="722927"/>
          </a:xfrm>
        </p:spPr>
        <p:txBody>
          <a:bodyPr anchor="ctr">
            <a:noAutofit/>
          </a:bodyPr>
          <a:lstStyle/>
          <a:p>
            <a:r>
              <a:rPr lang="en-US" sz="6000" b="1">
                <a:latin typeface="Arial Black" panose="020B0A04020102020204" pitchFamily="34" charset="0"/>
              </a:rPr>
              <a:t>Questions?</a:t>
            </a:r>
          </a:p>
        </p:txBody>
      </p:sp>
    </p:spTree>
    <p:extLst>
      <p:ext uri="{BB962C8B-B14F-4D97-AF65-F5344CB8AC3E}">
        <p14:creationId xmlns:p14="http://schemas.microsoft.com/office/powerpoint/2010/main" val="193299604"/>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112EC-683C-4AB0-8770-E07B3F37BDD8}"/>
              </a:ext>
            </a:extLst>
          </p:cNvPr>
          <p:cNvSpPr>
            <a:spLocks noGrp="1"/>
          </p:cNvSpPr>
          <p:nvPr>
            <p:ph type="title"/>
          </p:nvPr>
        </p:nvSpPr>
        <p:spPr>
          <a:xfrm>
            <a:off x="1016000" y="1548285"/>
            <a:ext cx="10159999" cy="4402667"/>
          </a:xfrm>
        </p:spPr>
        <p:txBody>
          <a:bodyPr anchor="ctr">
            <a:noAutofit/>
          </a:bodyPr>
          <a:lstStyle/>
          <a:p>
            <a:pPr algn="ctr"/>
            <a:r>
              <a:rPr lang="en-US" sz="2400" b="1">
                <a:solidFill>
                  <a:srgbClr val="FBFCFF"/>
                </a:solidFill>
                <a:effectLst/>
                <a:latin typeface="Arial Black"/>
                <a:ea typeface="Calibri" panose="020F0502020204030204" pitchFamily="34" charset="0"/>
                <a:cs typeface="Calibri"/>
              </a:rPr>
              <a:t>Contact Form: 	</a:t>
            </a:r>
            <a:r>
              <a:rPr lang="en-US" sz="2400" b="1">
                <a:solidFill>
                  <a:srgbClr val="FBFCFF"/>
                </a:solidFill>
                <a:latin typeface="Arial Black"/>
                <a:hlinkClick r:id="rId4">
                  <a:extLst>
                    <a:ext uri="{A12FA001-AC4F-418D-AE19-62706E023703}">
                      <ahyp:hlinkClr xmlns:ahyp="http://schemas.microsoft.com/office/drawing/2018/hyperlinkcolor" val="tx"/>
                    </a:ext>
                  </a:extLst>
                </a:hlinkClick>
              </a:rPr>
              <a:t>PCard and Travel Support</a:t>
            </a:r>
            <a:br>
              <a:rPr lang="en-US" sz="2400" b="1" u="sng">
                <a:effectLst/>
                <a:latin typeface="Arial Black" panose="020B0A04020102020204" pitchFamily="34" charset="0"/>
                <a:ea typeface="Calibri" panose="020F0502020204030204" pitchFamily="34" charset="0"/>
                <a:cs typeface="Calibri" panose="020F0502020204030204" pitchFamily="34" charset="0"/>
              </a:rPr>
            </a:br>
            <a:br>
              <a:rPr lang="en-US" sz="2400" u="sng">
                <a:latin typeface="Arial Black" panose="020B0A04020102020204" pitchFamily="34" charset="0"/>
                <a:ea typeface="Calibri" panose="020F0502020204030204" pitchFamily="34" charset="0"/>
                <a:cs typeface="Calibri" panose="020F0502020204030204" pitchFamily="34" charset="0"/>
              </a:rPr>
            </a:br>
            <a:br>
              <a:rPr lang="en-US" sz="2400" u="sng">
                <a:latin typeface="Arial Black" panose="020B0A04020102020204" pitchFamily="34" charset="0"/>
                <a:ea typeface="Calibri" panose="020F0502020204030204" pitchFamily="34" charset="0"/>
                <a:cs typeface="Calibri" panose="020F0502020204030204" pitchFamily="34" charset="0"/>
              </a:rPr>
            </a:br>
            <a:br>
              <a:rPr lang="en-US" sz="2400" b="1" i="1" u="sng">
                <a:highlight>
                  <a:srgbClr val="FFFF00"/>
                </a:highlight>
                <a:latin typeface="Arial Black" panose="020B0A04020102020204" pitchFamily="34" charset="0"/>
                <a:ea typeface="Calibri" panose="020F0502020204030204" pitchFamily="34" charset="0"/>
                <a:cs typeface="Calibri" panose="020F0502020204030204" pitchFamily="34" charset="0"/>
              </a:rPr>
            </a:br>
            <a:br>
              <a:rPr lang="en-US" sz="2400" b="1" i="1">
                <a:effectLst/>
                <a:latin typeface="Arial Black" panose="020B0A04020102020204" pitchFamily="34" charset="0"/>
                <a:ea typeface="Calibri" panose="020F0502020204030204" pitchFamily="34" charset="0"/>
                <a:cs typeface="Calibri" panose="020F0502020204030204" pitchFamily="34" charset="0"/>
              </a:rPr>
            </a:br>
            <a:br>
              <a:rPr lang="en-US" sz="2400" b="1" i="1">
                <a:effectLst/>
                <a:latin typeface="Arial Black" panose="020B0A04020102020204" pitchFamily="34" charset="0"/>
                <a:ea typeface="Calibri" panose="020F0502020204030204" pitchFamily="34" charset="0"/>
                <a:cs typeface="Calibri" panose="020F0502020204030204" pitchFamily="34" charset="0"/>
              </a:rPr>
            </a:br>
            <a:br>
              <a:rPr lang="en-US" sz="2400" b="1" i="1">
                <a:effectLst/>
                <a:latin typeface="Arial Black" panose="020B0A04020102020204" pitchFamily="34" charset="0"/>
                <a:ea typeface="Calibri" panose="020F0502020204030204" pitchFamily="34" charset="0"/>
                <a:cs typeface="Calibri" panose="020F0502020204030204" pitchFamily="34" charset="0"/>
              </a:rPr>
            </a:br>
            <a:br>
              <a:rPr lang="en-US" sz="2400" b="1" i="1">
                <a:latin typeface="Arial Black"/>
                <a:ea typeface="Calibri" panose="020F0502020204030204" pitchFamily="34" charset="0"/>
                <a:cs typeface="Calibri"/>
              </a:rPr>
            </a:br>
            <a:r>
              <a:rPr lang="en-US" sz="2400" b="1" i="1">
                <a:solidFill>
                  <a:srgbClr val="FBFCFF"/>
                </a:solidFill>
                <a:effectLst/>
                <a:latin typeface="Arial Black"/>
                <a:ea typeface="Calibri" panose="020F0502020204030204" pitchFamily="34" charset="0"/>
                <a:cs typeface="Calibri"/>
              </a:rPr>
              <a:t>We are happy to help!</a:t>
            </a:r>
            <a:br>
              <a:rPr lang="en-US" sz="2400">
                <a:latin typeface="Arial Black" panose="020B0A04020102020204" pitchFamily="34" charset="0"/>
                <a:ea typeface="Calibri" panose="020F0502020204030204" pitchFamily="34" charset="0"/>
                <a:cs typeface="Calibri" panose="020F0502020204030204" pitchFamily="34" charset="0"/>
              </a:rPr>
            </a:br>
            <a:endParaRPr lang="en-US" sz="2400" b="1">
              <a:solidFill>
                <a:srgbClr val="FBFCFF"/>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28876A5C-BA9D-9BC3-F77C-F91B9D808CC3}"/>
              </a:ext>
            </a:extLst>
          </p:cNvPr>
          <p:cNvSpPr txBox="1">
            <a:spLocks/>
          </p:cNvSpPr>
          <p:nvPr/>
        </p:nvSpPr>
        <p:spPr>
          <a:xfrm>
            <a:off x="361309" y="686355"/>
            <a:ext cx="11473428" cy="874368"/>
          </a:xfrm>
          <a:prstGeom prst="rect">
            <a:avLst/>
          </a:prstGeom>
        </p:spPr>
        <p:txBody>
          <a:bodyPr vert="horz" lIns="91440" tIns="45720" rIns="91440" bIns="45720" rtlCol="0" anchor="t">
            <a:noAutofit/>
            <a:scene3d>
              <a:camera prst="orthographicFront">
                <a:rot lat="0" lon="0" rev="0"/>
              </a:camera>
              <a:lightRig rig="threePt" dir="t"/>
            </a:scene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cap="all">
                <a:latin typeface="Arial Black"/>
                <a:ea typeface="Verdana"/>
                <a:cs typeface="Verdana" panose="020B0604030504040204" pitchFamily="34" charset="0"/>
              </a:rPr>
              <a:t>CONTACT US!</a:t>
            </a:r>
          </a:p>
          <a:p>
            <a:pPr marL="0" indent="0" algn="ctr">
              <a:buFont typeface="Arial" panose="020B0604020202020204" pitchFamily="34" charset="0"/>
              <a:buNone/>
            </a:pPr>
            <a:endParaRPr lang="en-US" sz="3600" cap="all">
              <a:latin typeface="Arial Black" panose="020B0A0402010202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D98D8F28-8D2B-8858-CEC3-1B7005282EFF}"/>
              </a:ext>
            </a:extLst>
          </p:cNvPr>
          <p:cNvSpPr txBox="1"/>
          <p:nvPr/>
        </p:nvSpPr>
        <p:spPr>
          <a:xfrm>
            <a:off x="3022599" y="3075311"/>
            <a:ext cx="6146800" cy="1015663"/>
          </a:xfrm>
          <a:prstGeom prst="rect">
            <a:avLst/>
          </a:prstGeom>
          <a:noFill/>
        </p:spPr>
        <p:txBody>
          <a:bodyPr wrap="square" lIns="91440" tIns="45720" rIns="91440" bIns="45720" rtlCol="0" anchor="t">
            <a:spAutoFit/>
          </a:bodyPr>
          <a:lstStyle/>
          <a:p>
            <a:r>
              <a:rPr lang="en-US" sz="2000">
                <a:solidFill>
                  <a:srgbClr val="FBFCFF"/>
                </a:solidFill>
                <a:latin typeface="Arial Black"/>
              </a:rPr>
              <a:t>UF Travel Department:	352-392-1241</a:t>
            </a:r>
          </a:p>
          <a:p>
            <a:br>
              <a:rPr lang="en-US" sz="2000">
                <a:latin typeface="Arial Black" panose="020B0A04020102020204" pitchFamily="34" charset="0"/>
              </a:rPr>
            </a:br>
            <a:r>
              <a:rPr lang="en-US" sz="2000">
                <a:solidFill>
                  <a:srgbClr val="FBFCFF"/>
                </a:solidFill>
                <a:latin typeface="Arial Black"/>
              </a:rPr>
              <a:t>UF PCard Team:		352-</a:t>
            </a:r>
            <a:r>
              <a:rPr lang="en-US" sz="2000">
                <a:solidFill>
                  <a:srgbClr val="FBFCFF"/>
                </a:solidFill>
                <a:latin typeface="Arial Black"/>
                <a:ea typeface="+mn-lt"/>
                <a:cs typeface="+mn-lt"/>
              </a:rPr>
              <a:t>392-1331</a:t>
            </a:r>
            <a:endParaRPr lang="en-US" sz="2000">
              <a:solidFill>
                <a:srgbClr val="FFFFFF"/>
              </a:solidFill>
              <a:latin typeface="Calibri" panose="020F0502020204030204"/>
              <a:cs typeface="Calibri" panose="020F0502020204030204"/>
            </a:endParaRPr>
          </a:p>
        </p:txBody>
      </p:sp>
    </p:spTree>
    <p:extLst>
      <p:ext uri="{BB962C8B-B14F-4D97-AF65-F5344CB8AC3E}">
        <p14:creationId xmlns:p14="http://schemas.microsoft.com/office/powerpoint/2010/main" val="375688915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lIns="91440" tIns="45720" rIns="91440" bIns="45720" anchor="t">
            <a:normAutofit/>
            <a:scene3d>
              <a:camera prst="orthographicFront">
                <a:rot lat="0" lon="0" rev="0"/>
              </a:camera>
              <a:lightRig rig="threePt" dir="t"/>
            </a:scene3d>
          </a:bodyPr>
          <a:lstStyle/>
          <a:p>
            <a:pPr marL="0" indent="0">
              <a:buNone/>
            </a:pPr>
            <a:r>
              <a:rPr lang="en-US" sz="3200" cap="all">
                <a:solidFill>
                  <a:srgbClr val="002657"/>
                </a:solidFill>
                <a:latin typeface="Arial Black"/>
                <a:ea typeface="Verdana"/>
              </a:rPr>
              <a:t>What is ExpenseIt?</a:t>
            </a:r>
            <a:endParaRPr lang="en-US"/>
          </a:p>
        </p:txBody>
      </p:sp>
      <p:sp>
        <p:nvSpPr>
          <p:cNvPr id="4" name="TextBox 3">
            <a:extLst>
              <a:ext uri="{FF2B5EF4-FFF2-40B4-BE49-F238E27FC236}">
                <a16:creationId xmlns:a16="http://schemas.microsoft.com/office/drawing/2014/main" id="{4D4C07F4-F14B-DB4E-33F8-0D62EB9E2249}"/>
              </a:ext>
            </a:extLst>
          </p:cNvPr>
          <p:cNvSpPr txBox="1"/>
          <p:nvPr/>
        </p:nvSpPr>
        <p:spPr>
          <a:xfrm>
            <a:off x="1238866" y="1386038"/>
            <a:ext cx="9164350" cy="4093428"/>
          </a:xfrm>
          <a:prstGeom prst="rect">
            <a:avLst/>
          </a:prstGeom>
          <a:noFill/>
        </p:spPr>
        <p:txBody>
          <a:bodyPr wrap="square" lIns="91440" tIns="45720" rIns="91440" bIns="45720" rtlCol="0" anchor="t">
            <a:spAutoFit/>
          </a:bodyPr>
          <a:lstStyle/>
          <a:p>
            <a:pPr marL="342900" indent="-342900" defTabSz="457200">
              <a:spcBef>
                <a:spcPts val="1000"/>
              </a:spcBef>
              <a:buFont typeface="Arial"/>
              <a:buChar char="•"/>
              <a:defRPr/>
            </a:pPr>
            <a:r>
              <a:rPr lang="en-US" sz="2400">
                <a:solidFill>
                  <a:prstClr val="black"/>
                </a:solidFill>
                <a:latin typeface="Century Gothic"/>
                <a:cs typeface="Calibri"/>
              </a:rPr>
              <a:t>Value-added service integrated with UF GO system</a:t>
            </a:r>
          </a:p>
          <a:p>
            <a:pPr marL="342900" indent="-342900" defTabSz="457200">
              <a:spcBef>
                <a:spcPts val="1000"/>
              </a:spcBef>
              <a:buFont typeface="Arial"/>
              <a:buChar char="•"/>
              <a:defRPr/>
            </a:pPr>
            <a:r>
              <a:rPr lang="en-US" sz="2400">
                <a:solidFill>
                  <a:prstClr val="black"/>
                </a:solidFill>
                <a:latin typeface="Century Gothic"/>
                <a:cs typeface="Calibri"/>
              </a:rPr>
              <a:t>Turns receipts into expense line items using artificial intelligence (AI) including optical character recognition (OCR) and machine learning (ML)</a:t>
            </a:r>
          </a:p>
          <a:p>
            <a:pPr marL="342900" indent="-342900" defTabSz="457200">
              <a:spcBef>
                <a:spcPts val="1000"/>
              </a:spcBef>
              <a:buFont typeface="Arial"/>
              <a:buChar char="•"/>
              <a:defRPr/>
            </a:pPr>
            <a:endParaRPr lang="en-US" sz="2400">
              <a:solidFill>
                <a:prstClr val="black"/>
              </a:solidFill>
              <a:latin typeface="Century Gothic"/>
              <a:cs typeface="Calibri"/>
            </a:endParaRPr>
          </a:p>
          <a:p>
            <a:pPr marL="800100" lvl="1" indent="-342900" defTabSz="457200">
              <a:spcBef>
                <a:spcPts val="1000"/>
              </a:spcBef>
              <a:buFont typeface="Wingdings"/>
              <a:buChar char="§"/>
              <a:defRPr/>
            </a:pPr>
            <a:endParaRPr lang="en-US" sz="2400">
              <a:solidFill>
                <a:prstClr val="black"/>
              </a:solidFill>
              <a:cs typeface="Calibri"/>
            </a:endParaRPr>
          </a:p>
          <a:p>
            <a:pPr marL="800100" lvl="1" indent="-342900" defTabSz="457200">
              <a:spcBef>
                <a:spcPts val="1000"/>
              </a:spcBef>
              <a:buFont typeface="Wingdings"/>
              <a:buChar char="§"/>
              <a:defRPr/>
            </a:pPr>
            <a:endParaRPr lang="en-US" sz="2400">
              <a:solidFill>
                <a:srgbClr val="000000"/>
              </a:solidFill>
            </a:endParaRPr>
          </a:p>
          <a:p>
            <a:pPr marL="800100" lvl="1" indent="-342900" defTabSz="457200">
              <a:spcBef>
                <a:spcPts val="1000"/>
              </a:spcBef>
              <a:buFont typeface="Wingdings" panose="05000000000000000000" pitchFamily="2" charset="2"/>
              <a:buChar char="§"/>
              <a:defRPr/>
            </a:pPr>
            <a:endParaRPr lang="en-US" sz="2400">
              <a:solidFill>
                <a:srgbClr val="000000"/>
              </a:solidFill>
            </a:endParaRPr>
          </a:p>
          <a:p>
            <a:pPr marL="800100" lvl="1" indent="-342900" defTabSz="457200">
              <a:spcBef>
                <a:spcPts val="1000"/>
              </a:spcBef>
              <a:buFont typeface="Wingdings" panose="05000000000000000000" pitchFamily="2" charset="2"/>
              <a:buChar char="§"/>
              <a:defRPr/>
            </a:pPr>
            <a:endParaRPr lang="en-US"/>
          </a:p>
        </p:txBody>
      </p:sp>
      <p:sp>
        <p:nvSpPr>
          <p:cNvPr id="2" name="Rectangle 1">
            <a:extLst>
              <a:ext uri="{FF2B5EF4-FFF2-40B4-BE49-F238E27FC236}">
                <a16:creationId xmlns:a16="http://schemas.microsoft.com/office/drawing/2014/main" id="{8661F127-6A27-328E-886A-0CB092CC1B9A}"/>
              </a:ext>
            </a:extLst>
          </p:cNvPr>
          <p:cNvSpPr/>
          <p:nvPr/>
        </p:nvSpPr>
        <p:spPr>
          <a:xfrm>
            <a:off x="-892" y="6552196"/>
            <a:ext cx="12192000" cy="45719"/>
          </a:xfrm>
          <a:prstGeom prst="rect">
            <a:avLst/>
          </a:prstGeom>
          <a:solidFill>
            <a:srgbClr val="059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25F4137-5B7E-B5F1-17B1-895A3B191EF1}"/>
              </a:ext>
            </a:extLst>
          </p:cNvPr>
          <p:cNvSpPr txBox="1"/>
          <p:nvPr/>
        </p:nvSpPr>
        <p:spPr>
          <a:xfrm>
            <a:off x="239780" y="6398308"/>
            <a:ext cx="4443537" cy="307777"/>
          </a:xfrm>
          <a:prstGeom prst="rect">
            <a:avLst/>
          </a:prstGeom>
          <a:solidFill>
            <a:schemeClr val="accent4">
              <a:lumMod val="20000"/>
              <a:lumOff val="80000"/>
            </a:schemeClr>
          </a:solidFill>
          <a:ln w="28575">
            <a:solidFill>
              <a:srgbClr val="0593D7"/>
            </a:solidFill>
          </a:ln>
        </p:spPr>
        <p:txBody>
          <a:bodyPr wrap="square" lIns="91440" tIns="45720" rIns="91440" bIns="45720" rtlCol="0" anchor="t">
            <a:spAutoFit/>
          </a:bodyPr>
          <a:lstStyle/>
          <a:p>
            <a:pPr algn="ctr"/>
            <a:r>
              <a:rPr lang="en-US" sz="1400" baseline="0">
                <a:solidFill>
                  <a:schemeClr val="bg1"/>
                </a:solidFill>
                <a:latin typeface="Arial Black"/>
              </a:rPr>
              <a:t>UF GO Managing Receipts with ExpenseIt</a:t>
            </a:r>
            <a:r>
              <a:rPr lang="en-US" sz="1400">
                <a:solidFill>
                  <a:schemeClr val="bg1"/>
                </a:solidFill>
                <a:latin typeface="Arial Black"/>
                <a:ea typeface="Arial Black"/>
                <a:cs typeface="Arial Black"/>
              </a:rPr>
              <a:t>​</a:t>
            </a:r>
            <a:endParaRPr lang="en-US">
              <a:solidFill>
                <a:schemeClr val="bg1"/>
              </a:solidFill>
              <a:latin typeface="Arial Black" panose="020B0A04020102020204" pitchFamily="34" charset="0"/>
            </a:endParaRPr>
          </a:p>
        </p:txBody>
      </p:sp>
      <p:pic>
        <p:nvPicPr>
          <p:cNvPr id="16" name="Picture 15">
            <a:extLst>
              <a:ext uri="{FF2B5EF4-FFF2-40B4-BE49-F238E27FC236}">
                <a16:creationId xmlns:a16="http://schemas.microsoft.com/office/drawing/2014/main" id="{063A689B-9653-3FD4-69C1-A0D90CB15768}"/>
              </a:ext>
            </a:extLst>
          </p:cNvPr>
          <p:cNvPicPr>
            <a:picLocks noChangeAspect="1"/>
          </p:cNvPicPr>
          <p:nvPr/>
        </p:nvPicPr>
        <p:blipFill>
          <a:blip r:embed="rId3"/>
          <a:stretch>
            <a:fillRect/>
          </a:stretch>
        </p:blipFill>
        <p:spPr>
          <a:xfrm>
            <a:off x="2709164" y="3192962"/>
            <a:ext cx="6771889" cy="29887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03200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lIns="91440" tIns="45720" rIns="91440" bIns="45720" anchor="t">
            <a:normAutofit/>
            <a:scene3d>
              <a:camera prst="orthographicFront">
                <a:rot lat="0" lon="0" rev="0"/>
              </a:camera>
              <a:lightRig rig="threePt" dir="t"/>
            </a:scene3d>
          </a:bodyPr>
          <a:lstStyle/>
          <a:p>
            <a:pPr marL="0" indent="0">
              <a:buNone/>
            </a:pPr>
            <a:r>
              <a:rPr lang="en-US" sz="3200" cap="all">
                <a:solidFill>
                  <a:srgbClr val="002657"/>
                </a:solidFill>
                <a:latin typeface="Arial Black"/>
                <a:ea typeface="Verdana"/>
              </a:rPr>
              <a:t>Benefits of ExpenseIt</a:t>
            </a:r>
          </a:p>
        </p:txBody>
      </p:sp>
      <p:sp>
        <p:nvSpPr>
          <p:cNvPr id="4" name="TextBox 3">
            <a:extLst>
              <a:ext uri="{FF2B5EF4-FFF2-40B4-BE49-F238E27FC236}">
                <a16:creationId xmlns:a16="http://schemas.microsoft.com/office/drawing/2014/main" id="{4D4C07F4-F14B-DB4E-33F8-0D62EB9E2249}"/>
              </a:ext>
            </a:extLst>
          </p:cNvPr>
          <p:cNvSpPr txBox="1"/>
          <p:nvPr/>
        </p:nvSpPr>
        <p:spPr>
          <a:xfrm>
            <a:off x="898688" y="1304395"/>
            <a:ext cx="10307350" cy="4591000"/>
          </a:xfrm>
          <a:prstGeom prst="rect">
            <a:avLst/>
          </a:prstGeom>
          <a:noFill/>
        </p:spPr>
        <p:txBody>
          <a:bodyPr wrap="square" lIns="91440" tIns="45720" rIns="91440" bIns="45720" rtlCol="0" anchor="t">
            <a:spAutoFit/>
          </a:bodyPr>
          <a:lstStyle/>
          <a:p>
            <a:pPr marL="342900" indent="-342900" defTabSz="457200">
              <a:spcBef>
                <a:spcPts val="1000"/>
              </a:spcBef>
              <a:buFont typeface="Arial"/>
              <a:buChar char="•"/>
              <a:defRPr/>
            </a:pPr>
            <a:r>
              <a:rPr lang="en-US" sz="2400" u="sng">
                <a:solidFill>
                  <a:prstClr val="black"/>
                </a:solidFill>
                <a:cs typeface="Calibri"/>
              </a:rPr>
              <a:t>Streamlined functionality for users</a:t>
            </a:r>
          </a:p>
          <a:p>
            <a:pPr marL="800100" lvl="1" indent="-342900" defTabSz="457200">
              <a:spcBef>
                <a:spcPts val="1000"/>
              </a:spcBef>
              <a:buFont typeface="Wingdings,Sans-Serif"/>
              <a:buChar char="§"/>
              <a:defRPr/>
            </a:pPr>
            <a:r>
              <a:rPr lang="en-US" sz="2400">
                <a:solidFill>
                  <a:prstClr val="black"/>
                </a:solidFill>
                <a:cs typeface="Calibri"/>
              </a:rPr>
              <a:t>Automatically creates expense lines </a:t>
            </a:r>
          </a:p>
          <a:p>
            <a:pPr marL="800100" lvl="1" indent="-342900" defTabSz="457200">
              <a:spcBef>
                <a:spcPts val="1000"/>
              </a:spcBef>
              <a:buFont typeface="Wingdings,Sans-Serif"/>
              <a:buChar char="§"/>
              <a:defRPr/>
            </a:pPr>
            <a:r>
              <a:rPr lang="en-US" sz="2400">
                <a:solidFill>
                  <a:prstClr val="black"/>
                </a:solidFill>
                <a:cs typeface="Calibri"/>
              </a:rPr>
              <a:t>Matches receipts with credit card charges</a:t>
            </a:r>
            <a:endParaRPr lang="en-US">
              <a:solidFill>
                <a:prstClr val="black"/>
              </a:solidFill>
            </a:endParaRPr>
          </a:p>
          <a:p>
            <a:pPr marL="342900" indent="-342900" defTabSz="457200">
              <a:spcBef>
                <a:spcPts val="1000"/>
              </a:spcBef>
              <a:buFont typeface="Arial"/>
              <a:buChar char="•"/>
              <a:defRPr/>
            </a:pPr>
            <a:r>
              <a:rPr lang="en-US" sz="2400" u="sng">
                <a:solidFill>
                  <a:prstClr val="black"/>
                </a:solidFill>
                <a:cs typeface="Calibri"/>
              </a:rPr>
              <a:t>Leverages AI</a:t>
            </a:r>
            <a:endParaRPr lang="en-US" u="sng">
              <a:solidFill>
                <a:prstClr val="black"/>
              </a:solidFill>
            </a:endParaRPr>
          </a:p>
          <a:p>
            <a:pPr marL="800100" lvl="1" indent="-342900" defTabSz="457200">
              <a:spcBef>
                <a:spcPts val="1000"/>
              </a:spcBef>
              <a:buFont typeface="Wingdings"/>
              <a:buChar char="§"/>
              <a:defRPr/>
            </a:pPr>
            <a:r>
              <a:rPr lang="en-US" sz="2400">
                <a:solidFill>
                  <a:prstClr val="black"/>
                </a:solidFill>
                <a:cs typeface="Calibri"/>
              </a:rPr>
              <a:t>Uses AI (OCR, ML, user history, etc.) to read receipts and categorize and itemize expenses </a:t>
            </a:r>
          </a:p>
          <a:p>
            <a:pPr marL="342900" indent="-342900" defTabSz="457200">
              <a:spcBef>
                <a:spcPts val="1000"/>
              </a:spcBef>
              <a:buFont typeface="Arial"/>
              <a:buChar char="•"/>
              <a:defRPr/>
            </a:pPr>
            <a:r>
              <a:rPr lang="en-US" sz="2400" u="sng">
                <a:solidFill>
                  <a:prstClr val="black"/>
                </a:solidFill>
                <a:cs typeface="Calibri"/>
              </a:rPr>
              <a:t>Smart Predictions</a:t>
            </a:r>
          </a:p>
          <a:p>
            <a:pPr marL="800100" lvl="1" indent="-342900" defTabSz="457200">
              <a:spcBef>
                <a:spcPts val="1000"/>
              </a:spcBef>
              <a:buFont typeface="Wingdings"/>
              <a:buChar char="§"/>
              <a:defRPr/>
            </a:pPr>
            <a:r>
              <a:rPr lang="en-US" sz="2400">
                <a:solidFill>
                  <a:prstClr val="black"/>
                </a:solidFill>
                <a:cs typeface="Calibri"/>
              </a:rPr>
              <a:t>Using machine learning, predicts the payment type &amp; expense type</a:t>
            </a:r>
          </a:p>
          <a:p>
            <a:pPr marL="800100" lvl="1" indent="-342900" defTabSz="457200">
              <a:spcBef>
                <a:spcPts val="1000"/>
              </a:spcBef>
              <a:buFont typeface="Wingdings" panose="05000000000000000000" pitchFamily="2" charset="2"/>
              <a:buChar char="§"/>
              <a:defRPr/>
            </a:pPr>
            <a:endParaRPr lang="en-US">
              <a:solidFill>
                <a:srgbClr val="FFFFFF"/>
              </a:solidFill>
            </a:endParaRPr>
          </a:p>
        </p:txBody>
      </p:sp>
      <p:sp>
        <p:nvSpPr>
          <p:cNvPr id="6" name="Rectangle 5">
            <a:extLst>
              <a:ext uri="{FF2B5EF4-FFF2-40B4-BE49-F238E27FC236}">
                <a16:creationId xmlns:a16="http://schemas.microsoft.com/office/drawing/2014/main" id="{74358A1F-AC1E-62E6-9B5E-E0527E4B09ED}"/>
              </a:ext>
            </a:extLst>
          </p:cNvPr>
          <p:cNvSpPr/>
          <p:nvPr/>
        </p:nvSpPr>
        <p:spPr>
          <a:xfrm>
            <a:off x="-892" y="6552196"/>
            <a:ext cx="12192000" cy="45719"/>
          </a:xfrm>
          <a:prstGeom prst="rect">
            <a:avLst/>
          </a:prstGeom>
          <a:solidFill>
            <a:srgbClr val="059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64E5F8F-7C4D-1E7B-72A2-A38232D245C6}"/>
              </a:ext>
            </a:extLst>
          </p:cNvPr>
          <p:cNvSpPr txBox="1"/>
          <p:nvPr/>
        </p:nvSpPr>
        <p:spPr>
          <a:xfrm>
            <a:off x="239780" y="6398308"/>
            <a:ext cx="4443537" cy="307777"/>
          </a:xfrm>
          <a:prstGeom prst="rect">
            <a:avLst/>
          </a:prstGeom>
          <a:solidFill>
            <a:schemeClr val="accent4">
              <a:lumMod val="20000"/>
              <a:lumOff val="80000"/>
            </a:schemeClr>
          </a:solidFill>
          <a:ln w="28575">
            <a:solidFill>
              <a:srgbClr val="0593D7"/>
            </a:solidFill>
          </a:ln>
        </p:spPr>
        <p:txBody>
          <a:bodyPr wrap="square" lIns="91440" tIns="45720" rIns="91440" bIns="45720" rtlCol="0" anchor="t">
            <a:spAutoFit/>
          </a:bodyPr>
          <a:lstStyle/>
          <a:p>
            <a:pPr algn="ctr"/>
            <a:r>
              <a:rPr lang="en-US" sz="1400" baseline="0">
                <a:solidFill>
                  <a:schemeClr val="bg1"/>
                </a:solidFill>
                <a:latin typeface="Arial Black"/>
              </a:rPr>
              <a:t>UF GO Managing Receipts with ExpenseIt</a:t>
            </a:r>
            <a:r>
              <a:rPr lang="en-US" sz="1400">
                <a:solidFill>
                  <a:schemeClr val="bg1"/>
                </a:solidFill>
                <a:latin typeface="Arial Black"/>
                <a:ea typeface="Arial Black"/>
                <a:cs typeface="Arial Black"/>
              </a:rPr>
              <a:t>​</a:t>
            </a:r>
            <a:endParaRPr lang="en-US">
              <a:solidFill>
                <a:schemeClr val="bg1"/>
              </a:solidFill>
              <a:latin typeface="Arial Black" panose="020B0A04020102020204" pitchFamily="34" charset="0"/>
            </a:endParaRPr>
          </a:p>
        </p:txBody>
      </p:sp>
    </p:spTree>
    <p:extLst>
      <p:ext uri="{BB962C8B-B14F-4D97-AF65-F5344CB8AC3E}">
        <p14:creationId xmlns:p14="http://schemas.microsoft.com/office/powerpoint/2010/main" val="2407343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lIns="91440" tIns="45720" rIns="91440" bIns="45720" anchor="t">
            <a:normAutofit/>
            <a:scene3d>
              <a:camera prst="orthographicFront">
                <a:rot lat="0" lon="0" rev="0"/>
              </a:camera>
              <a:lightRig rig="threePt" dir="t"/>
            </a:scene3d>
          </a:bodyPr>
          <a:lstStyle/>
          <a:p>
            <a:pPr marL="0" indent="0">
              <a:buNone/>
            </a:pPr>
            <a:r>
              <a:rPr lang="en-US" sz="3200" cap="all">
                <a:solidFill>
                  <a:srgbClr val="002657"/>
                </a:solidFill>
                <a:latin typeface="Arial Black"/>
                <a:ea typeface="Verdana"/>
              </a:rPr>
              <a:t>Benefits of ExpenseIt</a:t>
            </a:r>
          </a:p>
        </p:txBody>
      </p:sp>
      <p:sp>
        <p:nvSpPr>
          <p:cNvPr id="4" name="TextBox 3">
            <a:extLst>
              <a:ext uri="{FF2B5EF4-FFF2-40B4-BE49-F238E27FC236}">
                <a16:creationId xmlns:a16="http://schemas.microsoft.com/office/drawing/2014/main" id="{4D4C07F4-F14B-DB4E-33F8-0D62EB9E2249}"/>
              </a:ext>
            </a:extLst>
          </p:cNvPr>
          <p:cNvSpPr txBox="1"/>
          <p:nvPr/>
        </p:nvSpPr>
        <p:spPr>
          <a:xfrm>
            <a:off x="570526" y="1942622"/>
            <a:ext cx="4973350" cy="2821285"/>
          </a:xfrm>
          <a:prstGeom prst="rect">
            <a:avLst/>
          </a:prstGeom>
          <a:noFill/>
        </p:spPr>
        <p:txBody>
          <a:bodyPr wrap="square" lIns="91440" tIns="45720" rIns="91440" bIns="45720" rtlCol="0" anchor="t">
            <a:spAutoFit/>
          </a:bodyPr>
          <a:lstStyle/>
          <a:p>
            <a:pPr marL="342900" indent="-342900" defTabSz="457200">
              <a:spcBef>
                <a:spcPts val="1000"/>
              </a:spcBef>
              <a:buFont typeface="Arial,Sans-Serif"/>
              <a:buChar char="•"/>
              <a:defRPr/>
            </a:pPr>
            <a:r>
              <a:rPr lang="en-US" sz="2400">
                <a:solidFill>
                  <a:prstClr val="black"/>
                </a:solidFill>
                <a:cs typeface="Calibri"/>
              </a:rPr>
              <a:t>Simply put...</a:t>
            </a:r>
          </a:p>
          <a:p>
            <a:pPr marL="342900" indent="-342900" defTabSz="457200">
              <a:spcBef>
                <a:spcPts val="1000"/>
              </a:spcBef>
              <a:buFont typeface="Arial,Sans-Serif"/>
              <a:buChar char="•"/>
              <a:defRPr/>
            </a:pPr>
            <a:endParaRPr lang="en-US" sz="2400">
              <a:solidFill>
                <a:prstClr val="black"/>
              </a:solidFill>
            </a:endParaRPr>
          </a:p>
          <a:p>
            <a:pPr marL="800100" lvl="1" indent="-342900" defTabSz="457200">
              <a:spcBef>
                <a:spcPts val="1000"/>
              </a:spcBef>
              <a:buFont typeface="Wingdings,Sans-Serif"/>
              <a:buChar char="§"/>
              <a:defRPr/>
            </a:pPr>
            <a:r>
              <a:rPr lang="en-US" sz="2400">
                <a:solidFill>
                  <a:prstClr val="black"/>
                </a:solidFill>
                <a:cs typeface="Calibri"/>
              </a:rPr>
              <a:t>Reduces administrative time/burden</a:t>
            </a:r>
            <a:endParaRPr lang="en-US" sz="2400">
              <a:solidFill>
                <a:prstClr val="black"/>
              </a:solidFill>
            </a:endParaRPr>
          </a:p>
          <a:p>
            <a:pPr marL="800100" lvl="1" indent="-342900" defTabSz="457200">
              <a:spcBef>
                <a:spcPts val="1000"/>
              </a:spcBef>
              <a:buFont typeface="Wingdings,Sans-Serif"/>
              <a:buChar char="§"/>
              <a:defRPr/>
            </a:pPr>
            <a:r>
              <a:rPr lang="en-US" sz="2400">
                <a:solidFill>
                  <a:prstClr val="black"/>
                </a:solidFill>
                <a:cs typeface="Calibri"/>
              </a:rPr>
              <a:t>Reduces data entry errors</a:t>
            </a:r>
          </a:p>
          <a:p>
            <a:pPr marL="800100" lvl="1" indent="-342900" defTabSz="457200">
              <a:spcBef>
                <a:spcPts val="1000"/>
              </a:spcBef>
              <a:buFont typeface="Wingdings,Sans-Serif"/>
              <a:buChar char="§"/>
              <a:defRPr/>
            </a:pPr>
            <a:endParaRPr lang="en-US" sz="2400">
              <a:solidFill>
                <a:srgbClr val="808080"/>
              </a:solidFill>
              <a:cs typeface="Calibri"/>
            </a:endParaRPr>
          </a:p>
        </p:txBody>
      </p:sp>
      <p:pic>
        <p:nvPicPr>
          <p:cNvPr id="6" name="Picture 5" descr="Free Vector | Time administration with employee standing on the clock">
            <a:extLst>
              <a:ext uri="{FF2B5EF4-FFF2-40B4-BE49-F238E27FC236}">
                <a16:creationId xmlns:a16="http://schemas.microsoft.com/office/drawing/2014/main" id="{09A86332-7A5C-5034-88D0-5E8B27598698}"/>
              </a:ext>
            </a:extLst>
          </p:cNvPr>
          <p:cNvPicPr>
            <a:picLocks noChangeAspect="1"/>
          </p:cNvPicPr>
          <p:nvPr/>
        </p:nvPicPr>
        <p:blipFill>
          <a:blip r:embed="rId3"/>
          <a:stretch>
            <a:fillRect/>
          </a:stretch>
        </p:blipFill>
        <p:spPr>
          <a:xfrm>
            <a:off x="6055728" y="1102727"/>
            <a:ext cx="5173914" cy="5173914"/>
          </a:xfrm>
          <a:prstGeom prst="rect">
            <a:avLst/>
          </a:prstGeom>
        </p:spPr>
      </p:pic>
      <p:sp>
        <p:nvSpPr>
          <p:cNvPr id="7" name="Rectangle 6">
            <a:extLst>
              <a:ext uri="{FF2B5EF4-FFF2-40B4-BE49-F238E27FC236}">
                <a16:creationId xmlns:a16="http://schemas.microsoft.com/office/drawing/2014/main" id="{855EC390-C014-186C-B89E-3E70A2367108}"/>
              </a:ext>
            </a:extLst>
          </p:cNvPr>
          <p:cNvSpPr/>
          <p:nvPr/>
        </p:nvSpPr>
        <p:spPr>
          <a:xfrm>
            <a:off x="-892" y="6552196"/>
            <a:ext cx="12192000" cy="45719"/>
          </a:xfrm>
          <a:prstGeom prst="rect">
            <a:avLst/>
          </a:prstGeom>
          <a:solidFill>
            <a:srgbClr val="059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61567F4-876D-DA25-CE5F-ED30A39D12F9}"/>
              </a:ext>
            </a:extLst>
          </p:cNvPr>
          <p:cNvSpPr txBox="1"/>
          <p:nvPr/>
        </p:nvSpPr>
        <p:spPr>
          <a:xfrm>
            <a:off x="239780" y="6398308"/>
            <a:ext cx="4443537" cy="307777"/>
          </a:xfrm>
          <a:prstGeom prst="rect">
            <a:avLst/>
          </a:prstGeom>
          <a:solidFill>
            <a:schemeClr val="accent4">
              <a:lumMod val="20000"/>
              <a:lumOff val="80000"/>
            </a:schemeClr>
          </a:solidFill>
          <a:ln w="28575">
            <a:solidFill>
              <a:srgbClr val="0593D7"/>
            </a:solidFill>
          </a:ln>
        </p:spPr>
        <p:txBody>
          <a:bodyPr wrap="square" lIns="91440" tIns="45720" rIns="91440" bIns="45720" rtlCol="0" anchor="t">
            <a:spAutoFit/>
          </a:bodyPr>
          <a:lstStyle/>
          <a:p>
            <a:pPr algn="ctr"/>
            <a:r>
              <a:rPr lang="en-US" sz="1400" baseline="0">
                <a:solidFill>
                  <a:schemeClr val="bg1"/>
                </a:solidFill>
                <a:latin typeface="Arial Black"/>
              </a:rPr>
              <a:t>UF GO Managing Receipts with ExpenseIt</a:t>
            </a:r>
            <a:r>
              <a:rPr lang="en-US" sz="1400">
                <a:solidFill>
                  <a:schemeClr val="bg1"/>
                </a:solidFill>
                <a:latin typeface="Arial Black"/>
                <a:ea typeface="Arial Black"/>
                <a:cs typeface="Arial Black"/>
              </a:rPr>
              <a:t>​</a:t>
            </a:r>
            <a:endParaRPr lang="en-US">
              <a:solidFill>
                <a:schemeClr val="bg1"/>
              </a:solidFill>
              <a:latin typeface="Arial Black" panose="020B0A04020102020204" pitchFamily="34" charset="0"/>
            </a:endParaRPr>
          </a:p>
        </p:txBody>
      </p:sp>
    </p:spTree>
    <p:extLst>
      <p:ext uri="{BB962C8B-B14F-4D97-AF65-F5344CB8AC3E}">
        <p14:creationId xmlns:p14="http://schemas.microsoft.com/office/powerpoint/2010/main" val="147133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lIns="91440" tIns="45720" rIns="91440" bIns="45720" anchor="t">
            <a:normAutofit/>
            <a:scene3d>
              <a:camera prst="orthographicFront">
                <a:rot lat="0" lon="0" rev="0"/>
              </a:camera>
              <a:lightRig rig="threePt" dir="t"/>
            </a:scene3d>
          </a:bodyPr>
          <a:lstStyle/>
          <a:p>
            <a:pPr marL="0" indent="0">
              <a:buNone/>
            </a:pPr>
            <a:r>
              <a:rPr lang="en-US" sz="3200" cap="all">
                <a:solidFill>
                  <a:srgbClr val="002657"/>
                </a:solidFill>
                <a:latin typeface="Arial Black"/>
                <a:ea typeface="Verdana"/>
              </a:rPr>
              <a:t>What Changed? </a:t>
            </a:r>
            <a:endParaRPr lang="en-US"/>
          </a:p>
        </p:txBody>
      </p:sp>
      <p:graphicFrame>
        <p:nvGraphicFramePr>
          <p:cNvPr id="6" name="Table 5">
            <a:extLst>
              <a:ext uri="{FF2B5EF4-FFF2-40B4-BE49-F238E27FC236}">
                <a16:creationId xmlns:a16="http://schemas.microsoft.com/office/drawing/2014/main" id="{BC5BB643-82A7-D67E-5B3A-6623113D6A33}"/>
              </a:ext>
            </a:extLst>
          </p:cNvPr>
          <p:cNvGraphicFramePr>
            <a:graphicFrameLocks noGrp="1"/>
          </p:cNvGraphicFramePr>
          <p:nvPr>
            <p:extLst>
              <p:ext uri="{D42A27DB-BD31-4B8C-83A1-F6EECF244321}">
                <p14:modId xmlns:p14="http://schemas.microsoft.com/office/powerpoint/2010/main" val="4227206049"/>
              </p:ext>
            </p:extLst>
          </p:nvPr>
        </p:nvGraphicFramePr>
        <p:xfrm>
          <a:off x="979714" y="1872342"/>
          <a:ext cx="10215546" cy="3108960"/>
        </p:xfrm>
        <a:graphic>
          <a:graphicData uri="http://schemas.openxmlformats.org/drawingml/2006/table">
            <a:tbl>
              <a:tblPr firstRow="1" bandRow="1">
                <a:tableStyleId>{F2DE63D5-997A-4646-A377-4702673A728D}</a:tableStyleId>
              </a:tblPr>
              <a:tblGrid>
                <a:gridCol w="5024374">
                  <a:extLst>
                    <a:ext uri="{9D8B030D-6E8A-4147-A177-3AD203B41FA5}">
                      <a16:colId xmlns:a16="http://schemas.microsoft.com/office/drawing/2014/main" val="183243445"/>
                    </a:ext>
                  </a:extLst>
                </a:gridCol>
                <a:gridCol w="5191172">
                  <a:extLst>
                    <a:ext uri="{9D8B030D-6E8A-4147-A177-3AD203B41FA5}">
                      <a16:colId xmlns:a16="http://schemas.microsoft.com/office/drawing/2014/main" val="95812739"/>
                    </a:ext>
                  </a:extLst>
                </a:gridCol>
              </a:tblGrid>
              <a:tr h="452555">
                <a:tc>
                  <a:txBody>
                    <a:bodyPr/>
                    <a:lstStyle/>
                    <a:p>
                      <a:pPr algn="ctr"/>
                      <a:r>
                        <a:rPr lang="en-US" sz="2400"/>
                        <a:t>Prior State</a:t>
                      </a:r>
                    </a:p>
                  </a:txBody>
                  <a:tcPr/>
                </a:tc>
                <a:tc>
                  <a:txBody>
                    <a:bodyPr/>
                    <a:lstStyle/>
                    <a:p>
                      <a:pPr algn="ctr"/>
                      <a:r>
                        <a:rPr lang="en-US" sz="2400"/>
                        <a:t>Current State</a:t>
                      </a:r>
                    </a:p>
                  </a:txBody>
                  <a:tcPr/>
                </a:tc>
                <a:extLst>
                  <a:ext uri="{0D108BD9-81ED-4DB2-BD59-A6C34878D82A}">
                    <a16:rowId xmlns:a16="http://schemas.microsoft.com/office/drawing/2014/main" val="2241591231"/>
                  </a:ext>
                </a:extLst>
              </a:tr>
              <a:tr h="2622162">
                <a:tc>
                  <a:txBody>
                    <a:bodyPr/>
                    <a:lstStyle/>
                    <a:p>
                      <a:pPr marL="285750" lvl="0" indent="-285750">
                        <a:buFont typeface="Arial"/>
                        <a:buChar char="•"/>
                      </a:pPr>
                      <a:r>
                        <a:rPr lang="en-US" sz="2400">
                          <a:solidFill>
                            <a:schemeClr val="bg1"/>
                          </a:solidFill>
                        </a:rPr>
                        <a:t>Uploaded through mobile app</a:t>
                      </a:r>
                    </a:p>
                    <a:p>
                      <a:pPr marL="285750" lvl="0" indent="-285750">
                        <a:buFont typeface="Arial"/>
                        <a:buChar char="•"/>
                      </a:pPr>
                      <a:endParaRPr lang="en-US" sz="2400">
                        <a:solidFill>
                          <a:schemeClr val="bg1"/>
                        </a:solidFill>
                      </a:endParaRPr>
                    </a:p>
                    <a:p>
                      <a:pPr marL="285750" lvl="0" indent="-285750">
                        <a:buFont typeface="Arial"/>
                        <a:buChar char="•"/>
                      </a:pPr>
                      <a:r>
                        <a:rPr lang="en-US" sz="2400">
                          <a:solidFill>
                            <a:schemeClr val="bg1"/>
                          </a:solidFill>
                        </a:rPr>
                        <a:t>Emailed to</a:t>
                      </a:r>
                      <a:r>
                        <a:rPr lang="en-US" sz="2400"/>
                        <a:t> </a:t>
                      </a:r>
                      <a:r>
                        <a:rPr lang="en-US" sz="2400">
                          <a:solidFill>
                            <a:srgbClr val="0070C0"/>
                          </a:solidFill>
                          <a:hlinkClick r:id="rId3">
                            <a:extLst>
                              <a:ext uri="{A12FA001-AC4F-418D-AE19-62706E023703}">
                                <ahyp:hlinkClr xmlns:ahyp="http://schemas.microsoft.com/office/drawing/2018/hyperlinkcolor" val="tx"/>
                              </a:ext>
                            </a:extLst>
                          </a:hlinkClick>
                        </a:rPr>
                        <a:t>receipts@expenseit.com</a:t>
                      </a:r>
                      <a:r>
                        <a:rPr lang="en-US" sz="2400">
                          <a:solidFill>
                            <a:srgbClr val="0070C0"/>
                          </a:solidFill>
                        </a:rPr>
                        <a:t> </a:t>
                      </a:r>
                    </a:p>
                    <a:p>
                      <a:pPr marL="285750" lvl="0" indent="-285750">
                        <a:buFont typeface="Arial"/>
                        <a:buChar char="•"/>
                      </a:pPr>
                      <a:endParaRPr lang="en-US" sz="2400"/>
                    </a:p>
                  </a:txBody>
                  <a:tcPr/>
                </a:tc>
                <a:tc>
                  <a:txBody>
                    <a:bodyPr/>
                    <a:lstStyle/>
                    <a:p>
                      <a:pPr marL="285750" lvl="0" indent="-285750">
                        <a:buClr>
                          <a:srgbClr val="000000"/>
                        </a:buClr>
                        <a:buFont typeface="Arial,Sans-Serif"/>
                        <a:buChar char="•"/>
                      </a:pPr>
                      <a:r>
                        <a:rPr lang="en-US" sz="2400" b="0" i="0" u="none" strike="noStrike" noProof="0">
                          <a:solidFill>
                            <a:srgbClr val="000000"/>
                          </a:solidFill>
                          <a:latin typeface="Century Gothic"/>
                        </a:rPr>
                        <a:t>Uploaded through mobile app</a:t>
                      </a:r>
                      <a:endParaRPr lang="en-US" sz="2400" b="0" i="0" u="none" strike="noStrike" noProof="0">
                        <a:solidFill>
                          <a:srgbClr val="808080"/>
                        </a:solidFill>
                        <a:latin typeface="Century Gothic"/>
                      </a:endParaRPr>
                    </a:p>
                    <a:p>
                      <a:pPr marL="285750" lvl="0" indent="-285750">
                        <a:buClr>
                          <a:srgbClr val="000000"/>
                        </a:buClr>
                        <a:buFont typeface="Arial,Sans-Serif"/>
                        <a:buChar char="•"/>
                      </a:pPr>
                      <a:endParaRPr lang="en-US" sz="2400" b="0" i="0" u="none" strike="noStrike" noProof="0">
                        <a:solidFill>
                          <a:srgbClr val="000000"/>
                        </a:solidFill>
                        <a:latin typeface="Century Gothic"/>
                      </a:endParaRPr>
                    </a:p>
                    <a:p>
                      <a:pPr marL="285750" lvl="0" indent="-285750">
                        <a:buClr>
                          <a:srgbClr val="000000"/>
                        </a:buClr>
                        <a:buFont typeface="Arial,Sans-Serif"/>
                        <a:buChar char="•"/>
                      </a:pPr>
                      <a:r>
                        <a:rPr lang="en-US" sz="2400" b="0" i="0" u="none" strike="noStrike" noProof="0">
                          <a:solidFill>
                            <a:srgbClr val="000000"/>
                          </a:solidFill>
                          <a:latin typeface="Century Gothic"/>
                        </a:rPr>
                        <a:t>Emailed to </a:t>
                      </a:r>
                      <a:r>
                        <a:rPr lang="en-US" sz="2400" b="0" i="0" u="none" strike="noStrike" noProof="0">
                          <a:solidFill>
                            <a:srgbClr val="0070C0"/>
                          </a:solidFill>
                          <a:latin typeface="Century Gothic"/>
                          <a:hlinkClick r:id="rId3">
                            <a:extLst>
                              <a:ext uri="{A12FA001-AC4F-418D-AE19-62706E023703}">
                                <ahyp:hlinkClr xmlns:ahyp="http://schemas.microsoft.com/office/drawing/2018/hyperlinkcolor" val="tx"/>
                              </a:ext>
                            </a:extLst>
                          </a:hlinkClick>
                        </a:rPr>
                        <a:t>receipts@expenseit.com</a:t>
                      </a:r>
                      <a:endParaRPr lang="en-US" sz="2400" b="0" i="0" u="none" strike="noStrike" noProof="0">
                        <a:solidFill>
                          <a:srgbClr val="0070C0"/>
                        </a:solidFill>
                        <a:latin typeface="Century Gothic"/>
                      </a:endParaRPr>
                    </a:p>
                    <a:p>
                      <a:pPr marL="285750" lvl="0" indent="-285750" algn="l" rtl="0" eaLnBrk="1" latinLnBrk="0" hangingPunct="1">
                        <a:buClr>
                          <a:srgbClr val="000000"/>
                        </a:buClr>
                        <a:buFont typeface="Arial,Sans-Serif"/>
                        <a:buChar char="•"/>
                      </a:pPr>
                      <a:endParaRPr lang="en-US" sz="2400" b="0" i="0" u="none" strike="noStrike" kern="1200" noProof="0">
                        <a:solidFill>
                          <a:srgbClr val="000000"/>
                        </a:solidFill>
                        <a:latin typeface="Century Gothic"/>
                        <a:ea typeface="+mn-ea"/>
                        <a:cs typeface="+mn-cs"/>
                      </a:endParaRPr>
                    </a:p>
                    <a:p>
                      <a:pPr marL="285750" lvl="0" indent="-285750" algn="l" rtl="0" eaLnBrk="1" latinLnBrk="0" hangingPunct="1">
                        <a:buClr>
                          <a:srgbClr val="000000"/>
                        </a:buClr>
                        <a:buFont typeface="Arial,Sans-Serif"/>
                        <a:buChar char="•"/>
                      </a:pPr>
                      <a:r>
                        <a:rPr lang="en-US" sz="2400" b="0" i="0" u="none" strike="noStrike" kern="1200" noProof="0">
                          <a:solidFill>
                            <a:srgbClr val="000000"/>
                          </a:solidFill>
                          <a:latin typeface="Century Gothic"/>
                          <a:ea typeface="+mn-ea"/>
                          <a:cs typeface="+mn-cs"/>
                        </a:rPr>
                        <a:t>Uploaded via web at concursolutions.com </a:t>
                      </a:r>
                    </a:p>
                  </a:txBody>
                  <a:tcPr/>
                </a:tc>
                <a:extLst>
                  <a:ext uri="{0D108BD9-81ED-4DB2-BD59-A6C34878D82A}">
                    <a16:rowId xmlns:a16="http://schemas.microsoft.com/office/drawing/2014/main" val="3740581480"/>
                  </a:ext>
                </a:extLst>
              </a:tr>
            </a:tbl>
          </a:graphicData>
        </a:graphic>
      </p:graphicFrame>
      <p:sp>
        <p:nvSpPr>
          <p:cNvPr id="8" name="TextBox 7">
            <a:extLst>
              <a:ext uri="{FF2B5EF4-FFF2-40B4-BE49-F238E27FC236}">
                <a16:creationId xmlns:a16="http://schemas.microsoft.com/office/drawing/2014/main" id="{A2C1D684-646F-3DD2-5463-1FD1550E82C1}"/>
              </a:ext>
            </a:extLst>
          </p:cNvPr>
          <p:cNvSpPr txBox="1"/>
          <p:nvPr/>
        </p:nvSpPr>
        <p:spPr>
          <a:xfrm>
            <a:off x="784340" y="1105302"/>
            <a:ext cx="9164350" cy="461665"/>
          </a:xfrm>
          <a:prstGeom prst="rect">
            <a:avLst/>
          </a:prstGeom>
          <a:noFill/>
        </p:spPr>
        <p:txBody>
          <a:bodyPr wrap="square" lIns="91440" tIns="45720" rIns="91440" bIns="45720" rtlCol="0" anchor="t">
            <a:spAutoFit/>
          </a:bodyPr>
          <a:lstStyle/>
          <a:p>
            <a:pPr marL="342900" indent="-342900" defTabSz="457200">
              <a:spcBef>
                <a:spcPts val="1000"/>
              </a:spcBef>
              <a:buFont typeface="Arial"/>
              <a:buChar char="•"/>
              <a:defRPr/>
            </a:pPr>
            <a:r>
              <a:rPr lang="en-US" sz="2400">
                <a:solidFill>
                  <a:prstClr val="black"/>
                </a:solidFill>
                <a:latin typeface="Century Gothic" panose="020B0502020202020204"/>
              </a:rPr>
              <a:t>ExpenseIt creates expense entries for receipts:</a:t>
            </a:r>
            <a:endParaRPr lang="en-US">
              <a:solidFill>
                <a:prstClr val="black"/>
              </a:solidFill>
            </a:endParaRPr>
          </a:p>
        </p:txBody>
      </p:sp>
      <p:sp>
        <p:nvSpPr>
          <p:cNvPr id="10" name="TextBox 9">
            <a:extLst>
              <a:ext uri="{FF2B5EF4-FFF2-40B4-BE49-F238E27FC236}">
                <a16:creationId xmlns:a16="http://schemas.microsoft.com/office/drawing/2014/main" id="{88F70314-0EE9-F684-E78B-8335D2F121C9}"/>
              </a:ext>
            </a:extLst>
          </p:cNvPr>
          <p:cNvSpPr txBox="1"/>
          <p:nvPr/>
        </p:nvSpPr>
        <p:spPr>
          <a:xfrm>
            <a:off x="1583867" y="5303485"/>
            <a:ext cx="8997488" cy="990015"/>
          </a:xfrm>
          <a:prstGeom prst="rect">
            <a:avLst/>
          </a:prstGeom>
          <a:noFill/>
        </p:spPr>
        <p:txBody>
          <a:bodyPr wrap="square" lIns="91440" tIns="45720" rIns="91440" bIns="45720" rtlCol="0" anchor="t">
            <a:spAutoFit/>
          </a:bodyPr>
          <a:lstStyle/>
          <a:p>
            <a:pPr algn="ctr" defTabSz="457200">
              <a:spcBef>
                <a:spcPts val="1000"/>
              </a:spcBef>
              <a:defRPr/>
            </a:pPr>
            <a:r>
              <a:rPr lang="en-US" sz="2600" b="1">
                <a:solidFill>
                  <a:prstClr val="black"/>
                </a:solidFill>
                <a:latin typeface="Century Gothic" panose="020B0502020202020204"/>
              </a:rPr>
              <a:t>ExpenseIt now reviews </a:t>
            </a:r>
            <a:r>
              <a:rPr lang="en-US" sz="2600" b="1" u="sng">
                <a:solidFill>
                  <a:prstClr val="black"/>
                </a:solidFill>
                <a:latin typeface="Century Gothic" panose="020B0502020202020204"/>
              </a:rPr>
              <a:t>all receipts</a:t>
            </a:r>
            <a:r>
              <a:rPr lang="en-US" sz="2600" b="1">
                <a:solidFill>
                  <a:prstClr val="black"/>
                </a:solidFill>
                <a:latin typeface="Century Gothic" panose="020B0502020202020204"/>
              </a:rPr>
              <a:t>.</a:t>
            </a:r>
            <a:endParaRPr lang="en-US" sz="2600" b="1">
              <a:solidFill>
                <a:prstClr val="black"/>
              </a:solidFill>
            </a:endParaRPr>
          </a:p>
          <a:p>
            <a:pPr marL="800100" lvl="1" indent="-342900" defTabSz="457200">
              <a:spcBef>
                <a:spcPts val="1000"/>
              </a:spcBef>
              <a:buFont typeface="Wingdings"/>
              <a:buChar char="§"/>
              <a:defRPr/>
            </a:pPr>
            <a:endParaRPr lang="en-US" sz="2400" b="0" i="0" u="none" strike="noStrike" kern="1200" cap="none" spc="0" normalizeH="0" baseline="0" noProof="0">
              <a:ln>
                <a:noFill/>
              </a:ln>
              <a:solidFill>
                <a:prstClr val="black"/>
              </a:solidFill>
              <a:effectLst/>
              <a:uLnTx/>
              <a:uFillTx/>
              <a:latin typeface="Century Gothic" panose="020B0502020202020204"/>
            </a:endParaRPr>
          </a:p>
        </p:txBody>
      </p:sp>
      <p:pic>
        <p:nvPicPr>
          <p:cNvPr id="11" name="Picture 10" descr="Narutaka Ozawa">
            <a:extLst>
              <a:ext uri="{FF2B5EF4-FFF2-40B4-BE49-F238E27FC236}">
                <a16:creationId xmlns:a16="http://schemas.microsoft.com/office/drawing/2014/main" id="{DBB3F195-725F-3A64-37F2-E5B5AC0354A1}"/>
              </a:ext>
            </a:extLst>
          </p:cNvPr>
          <p:cNvPicPr>
            <a:picLocks noChangeAspect="1"/>
          </p:cNvPicPr>
          <p:nvPr/>
        </p:nvPicPr>
        <p:blipFill>
          <a:blip r:embed="rId4"/>
          <a:stretch>
            <a:fillRect/>
          </a:stretch>
        </p:blipFill>
        <p:spPr>
          <a:xfrm rot="-840000">
            <a:off x="10055644" y="4146324"/>
            <a:ext cx="701842" cy="671764"/>
          </a:xfrm>
          <a:prstGeom prst="rect">
            <a:avLst/>
          </a:prstGeom>
        </p:spPr>
      </p:pic>
      <p:sp>
        <p:nvSpPr>
          <p:cNvPr id="4" name="Rectangle 3">
            <a:extLst>
              <a:ext uri="{FF2B5EF4-FFF2-40B4-BE49-F238E27FC236}">
                <a16:creationId xmlns:a16="http://schemas.microsoft.com/office/drawing/2014/main" id="{151B4A03-750A-C765-3177-CCE8F54117AE}"/>
              </a:ext>
            </a:extLst>
          </p:cNvPr>
          <p:cNvSpPr/>
          <p:nvPr/>
        </p:nvSpPr>
        <p:spPr>
          <a:xfrm>
            <a:off x="-892" y="6552196"/>
            <a:ext cx="12192000" cy="45719"/>
          </a:xfrm>
          <a:prstGeom prst="rect">
            <a:avLst/>
          </a:prstGeom>
          <a:solidFill>
            <a:srgbClr val="059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60A824A-7DCC-05F7-8EAB-96EDF22DF758}"/>
              </a:ext>
            </a:extLst>
          </p:cNvPr>
          <p:cNvSpPr txBox="1"/>
          <p:nvPr/>
        </p:nvSpPr>
        <p:spPr>
          <a:xfrm>
            <a:off x="239780" y="6398308"/>
            <a:ext cx="4443537" cy="307777"/>
          </a:xfrm>
          <a:prstGeom prst="rect">
            <a:avLst/>
          </a:prstGeom>
          <a:solidFill>
            <a:schemeClr val="accent4">
              <a:lumMod val="20000"/>
              <a:lumOff val="80000"/>
            </a:schemeClr>
          </a:solidFill>
          <a:ln w="28575">
            <a:solidFill>
              <a:srgbClr val="0593D7"/>
            </a:solidFill>
          </a:ln>
        </p:spPr>
        <p:txBody>
          <a:bodyPr wrap="square" lIns="91440" tIns="45720" rIns="91440" bIns="45720" rtlCol="0" anchor="t">
            <a:spAutoFit/>
          </a:bodyPr>
          <a:lstStyle/>
          <a:p>
            <a:pPr algn="ctr"/>
            <a:r>
              <a:rPr lang="en-US" sz="1400" baseline="0">
                <a:solidFill>
                  <a:schemeClr val="bg1"/>
                </a:solidFill>
                <a:latin typeface="Arial Black"/>
              </a:rPr>
              <a:t>UF GO Managing Receipts with ExpenseIt</a:t>
            </a:r>
            <a:r>
              <a:rPr lang="en-US" sz="1400">
                <a:solidFill>
                  <a:schemeClr val="bg1"/>
                </a:solidFill>
                <a:latin typeface="Arial Black"/>
                <a:ea typeface="Arial Black"/>
                <a:cs typeface="Arial Black"/>
              </a:rPr>
              <a:t>​</a:t>
            </a:r>
            <a:endParaRPr lang="en-US">
              <a:solidFill>
                <a:schemeClr val="bg1"/>
              </a:solidFill>
              <a:latin typeface="Arial Black" panose="020B0A04020102020204" pitchFamily="34" charset="0"/>
            </a:endParaRPr>
          </a:p>
        </p:txBody>
      </p:sp>
    </p:spTree>
    <p:extLst>
      <p:ext uri="{BB962C8B-B14F-4D97-AF65-F5344CB8AC3E}">
        <p14:creationId xmlns:p14="http://schemas.microsoft.com/office/powerpoint/2010/main" val="322303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lIns="91440" tIns="45720" rIns="91440" bIns="45720" anchor="t">
            <a:normAutofit/>
            <a:scene3d>
              <a:camera prst="orthographicFront">
                <a:rot lat="0" lon="0" rev="0"/>
              </a:camera>
              <a:lightRig rig="threePt" dir="t"/>
            </a:scene3d>
          </a:bodyPr>
          <a:lstStyle/>
          <a:p>
            <a:pPr marL="0" indent="0">
              <a:buNone/>
            </a:pPr>
            <a:r>
              <a:rPr lang="en-US" sz="3200" cap="all">
                <a:solidFill>
                  <a:srgbClr val="002657"/>
                </a:solidFill>
                <a:latin typeface="Arial Black"/>
                <a:ea typeface="Verdana"/>
              </a:rPr>
              <a:t>What does that mean for you?</a:t>
            </a:r>
            <a:endParaRPr lang="en-US"/>
          </a:p>
        </p:txBody>
      </p:sp>
      <p:sp>
        <p:nvSpPr>
          <p:cNvPr id="8" name="TextBox 7">
            <a:extLst>
              <a:ext uri="{FF2B5EF4-FFF2-40B4-BE49-F238E27FC236}">
                <a16:creationId xmlns:a16="http://schemas.microsoft.com/office/drawing/2014/main" id="{D94CC9AC-1D28-9F3A-7967-72DA9AB67ADB}"/>
              </a:ext>
            </a:extLst>
          </p:cNvPr>
          <p:cNvSpPr txBox="1"/>
          <p:nvPr/>
        </p:nvSpPr>
        <p:spPr>
          <a:xfrm>
            <a:off x="586961" y="1304395"/>
            <a:ext cx="4094521" cy="4575612"/>
          </a:xfrm>
          <a:prstGeom prst="rect">
            <a:avLst/>
          </a:prstGeom>
          <a:noFill/>
        </p:spPr>
        <p:txBody>
          <a:bodyPr wrap="square" lIns="91440" tIns="45720" rIns="91440" bIns="45720" rtlCol="0" anchor="t">
            <a:spAutoFit/>
          </a:bodyPr>
          <a:lstStyle/>
          <a:p>
            <a:pPr marL="342900" indent="-342900" defTabSz="457200">
              <a:spcBef>
                <a:spcPts val="1000"/>
              </a:spcBef>
              <a:buFont typeface="Arial"/>
              <a:buChar char="•"/>
              <a:defRPr/>
            </a:pPr>
            <a:r>
              <a:rPr lang="en-US" sz="2400">
                <a:solidFill>
                  <a:prstClr val="black"/>
                </a:solidFill>
                <a:cs typeface="Calibri"/>
              </a:rPr>
              <a:t>Available Receipts section is gone</a:t>
            </a:r>
          </a:p>
          <a:p>
            <a:pPr marL="342900" indent="-342900" defTabSz="457200">
              <a:spcBef>
                <a:spcPts val="1000"/>
              </a:spcBef>
              <a:buFont typeface="Arial"/>
              <a:buChar char="•"/>
              <a:defRPr/>
            </a:pPr>
            <a:r>
              <a:rPr lang="en-US" sz="2400">
                <a:solidFill>
                  <a:prstClr val="black"/>
                </a:solidFill>
                <a:cs typeface="Calibri"/>
              </a:rPr>
              <a:t>All receipts are now creating an expense line under Available Expenses</a:t>
            </a:r>
          </a:p>
          <a:p>
            <a:pPr marL="800100" lvl="1" indent="-342900" defTabSz="457200">
              <a:spcBef>
                <a:spcPts val="1000"/>
              </a:spcBef>
              <a:buFont typeface="Wingdings"/>
              <a:buChar char="§"/>
              <a:defRPr/>
            </a:pPr>
            <a:r>
              <a:rPr lang="en-US" sz="2400" b="1">
                <a:solidFill>
                  <a:prstClr val="black"/>
                </a:solidFill>
                <a:cs typeface="Calibri"/>
              </a:rPr>
              <a:t>Payment Type</a:t>
            </a:r>
            <a:r>
              <a:rPr lang="en-US" sz="2400">
                <a:solidFill>
                  <a:prstClr val="black"/>
                </a:solidFill>
                <a:cs typeface="Calibri"/>
              </a:rPr>
              <a:t>: </a:t>
            </a:r>
            <a:r>
              <a:rPr lang="en-US" sz="2400" i="1">
                <a:solidFill>
                  <a:prstClr val="black"/>
                </a:solidFill>
                <a:cs typeface="Calibri"/>
              </a:rPr>
              <a:t>Pending Transaction</a:t>
            </a:r>
          </a:p>
          <a:p>
            <a:pPr marL="800100" lvl="1" indent="-342900" defTabSz="457200">
              <a:spcBef>
                <a:spcPts val="1000"/>
              </a:spcBef>
              <a:buFont typeface="Wingdings"/>
              <a:buChar char="§"/>
              <a:defRPr/>
            </a:pPr>
            <a:r>
              <a:rPr lang="en-US" sz="2400" b="1">
                <a:solidFill>
                  <a:prstClr val="black"/>
                </a:solidFill>
                <a:cs typeface="Calibri"/>
              </a:rPr>
              <a:t>Expense Source</a:t>
            </a:r>
            <a:r>
              <a:rPr lang="en-US" sz="2400">
                <a:solidFill>
                  <a:prstClr val="black"/>
                </a:solidFill>
                <a:cs typeface="Calibri"/>
              </a:rPr>
              <a:t>:  ExpenseIt</a:t>
            </a:r>
            <a:endParaRPr lang="en-US" sz="2400" i="1">
              <a:solidFill>
                <a:prstClr val="black"/>
              </a:solidFill>
              <a:cs typeface="Calibri"/>
            </a:endParaRPr>
          </a:p>
          <a:p>
            <a:pPr marL="800100" lvl="1" indent="-342900" defTabSz="457200">
              <a:spcBef>
                <a:spcPts val="1000"/>
              </a:spcBef>
              <a:buFont typeface="Wingdings" panose="05000000000000000000" pitchFamily="2" charset="2"/>
              <a:buChar char="§"/>
              <a:defRPr/>
            </a:pPr>
            <a:endParaRPr lang="en-US">
              <a:solidFill>
                <a:srgbClr val="FFFFFF"/>
              </a:solidFill>
              <a:cs typeface="Calibri"/>
            </a:endParaRPr>
          </a:p>
        </p:txBody>
      </p:sp>
      <p:pic>
        <p:nvPicPr>
          <p:cNvPr id="10" name="Picture 9" descr="A screenshot of a computer screen&#10;&#10;Description automatically generated">
            <a:extLst>
              <a:ext uri="{FF2B5EF4-FFF2-40B4-BE49-F238E27FC236}">
                <a16:creationId xmlns:a16="http://schemas.microsoft.com/office/drawing/2014/main" id="{4E6CF2B6-291F-F20E-A03B-431282467F28}"/>
              </a:ext>
            </a:extLst>
          </p:cNvPr>
          <p:cNvPicPr>
            <a:picLocks noChangeAspect="1"/>
          </p:cNvPicPr>
          <p:nvPr/>
        </p:nvPicPr>
        <p:blipFill>
          <a:blip r:embed="rId3"/>
          <a:stretch>
            <a:fillRect/>
          </a:stretch>
        </p:blipFill>
        <p:spPr>
          <a:xfrm>
            <a:off x="4748298" y="1709067"/>
            <a:ext cx="7045493" cy="3253632"/>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EC79F9D3-5C20-CF18-5E56-5AB6DD4E8791}"/>
              </a:ext>
            </a:extLst>
          </p:cNvPr>
          <p:cNvSpPr/>
          <p:nvPr/>
        </p:nvSpPr>
        <p:spPr>
          <a:xfrm>
            <a:off x="5603668" y="2814197"/>
            <a:ext cx="1958934" cy="68753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548CDFC-1971-7AA7-0798-8F03514F215D}"/>
              </a:ext>
            </a:extLst>
          </p:cNvPr>
          <p:cNvSpPr/>
          <p:nvPr/>
        </p:nvSpPr>
        <p:spPr>
          <a:xfrm>
            <a:off x="-892" y="6552196"/>
            <a:ext cx="12192000" cy="45719"/>
          </a:xfrm>
          <a:prstGeom prst="rect">
            <a:avLst/>
          </a:prstGeom>
          <a:solidFill>
            <a:srgbClr val="059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E78EBA4-FE54-B4D9-9D94-DB1FE9CE1477}"/>
              </a:ext>
            </a:extLst>
          </p:cNvPr>
          <p:cNvSpPr txBox="1"/>
          <p:nvPr/>
        </p:nvSpPr>
        <p:spPr>
          <a:xfrm>
            <a:off x="239780" y="6398308"/>
            <a:ext cx="4443537" cy="307777"/>
          </a:xfrm>
          <a:prstGeom prst="rect">
            <a:avLst/>
          </a:prstGeom>
          <a:solidFill>
            <a:schemeClr val="accent4">
              <a:lumMod val="20000"/>
              <a:lumOff val="80000"/>
            </a:schemeClr>
          </a:solidFill>
          <a:ln w="28575">
            <a:solidFill>
              <a:srgbClr val="0593D7"/>
            </a:solidFill>
          </a:ln>
        </p:spPr>
        <p:txBody>
          <a:bodyPr wrap="square" lIns="91440" tIns="45720" rIns="91440" bIns="45720" rtlCol="0" anchor="t">
            <a:spAutoFit/>
          </a:bodyPr>
          <a:lstStyle/>
          <a:p>
            <a:pPr algn="ctr"/>
            <a:r>
              <a:rPr lang="en-US" sz="1400" baseline="0">
                <a:solidFill>
                  <a:schemeClr val="bg1"/>
                </a:solidFill>
                <a:latin typeface="Arial Black"/>
              </a:rPr>
              <a:t>UF GO Managing Receipts with ExpenseIt</a:t>
            </a:r>
            <a:r>
              <a:rPr lang="en-US" sz="1400">
                <a:solidFill>
                  <a:schemeClr val="bg1"/>
                </a:solidFill>
                <a:latin typeface="Arial Black"/>
                <a:ea typeface="Arial Black"/>
                <a:cs typeface="Arial Black"/>
              </a:rPr>
              <a:t>​</a:t>
            </a:r>
            <a:endParaRPr lang="en-US">
              <a:solidFill>
                <a:schemeClr val="bg1"/>
              </a:solidFill>
              <a:latin typeface="Arial Black" panose="020B0A04020102020204" pitchFamily="34" charset="0"/>
            </a:endParaRPr>
          </a:p>
        </p:txBody>
      </p:sp>
    </p:spTree>
    <p:extLst>
      <p:ext uri="{BB962C8B-B14F-4D97-AF65-F5344CB8AC3E}">
        <p14:creationId xmlns:p14="http://schemas.microsoft.com/office/powerpoint/2010/main" val="1593593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lIns="91440" tIns="45720" rIns="91440" bIns="45720" anchor="t">
            <a:normAutofit/>
            <a:scene3d>
              <a:camera prst="orthographicFront">
                <a:rot lat="0" lon="0" rev="0"/>
              </a:camera>
              <a:lightRig rig="threePt" dir="t"/>
            </a:scene3d>
          </a:bodyPr>
          <a:lstStyle/>
          <a:p>
            <a:pPr marL="0" indent="0">
              <a:buNone/>
            </a:pPr>
            <a:r>
              <a:rPr lang="en-US" sz="3200" cap="all">
                <a:solidFill>
                  <a:srgbClr val="002657"/>
                </a:solidFill>
                <a:latin typeface="Arial Black"/>
                <a:ea typeface="Verdana"/>
              </a:rPr>
              <a:t>Payment Types</a:t>
            </a:r>
            <a:endParaRPr lang="en-US"/>
          </a:p>
        </p:txBody>
      </p:sp>
      <p:pic>
        <p:nvPicPr>
          <p:cNvPr id="10" name="Picture 9">
            <a:extLst>
              <a:ext uri="{FF2B5EF4-FFF2-40B4-BE49-F238E27FC236}">
                <a16:creationId xmlns:a16="http://schemas.microsoft.com/office/drawing/2014/main" id="{7ACB76EF-CBDB-4DA7-310B-D0FC9F13E137}"/>
              </a:ext>
            </a:extLst>
          </p:cNvPr>
          <p:cNvPicPr>
            <a:picLocks noChangeAspect="1"/>
          </p:cNvPicPr>
          <p:nvPr/>
        </p:nvPicPr>
        <p:blipFill>
          <a:blip r:embed="rId3"/>
          <a:stretch>
            <a:fillRect/>
          </a:stretch>
        </p:blipFill>
        <p:spPr>
          <a:xfrm>
            <a:off x="7003473" y="1112730"/>
            <a:ext cx="4208318" cy="4708608"/>
          </a:xfrm>
          <a:prstGeom prst="rect">
            <a:avLst/>
          </a:prstGeom>
          <a:ln>
            <a:noFill/>
          </a:ln>
          <a:effectLst>
            <a:outerShdw blurRad="292100" dist="139700" dir="2700000" algn="tl" rotWithShape="0">
              <a:srgbClr val="333333">
                <a:alpha val="65000"/>
              </a:srgbClr>
            </a:outerShdw>
          </a:effectLst>
        </p:spPr>
      </p:pic>
      <p:sp>
        <p:nvSpPr>
          <p:cNvPr id="11" name="Rectangle 10">
            <a:extLst>
              <a:ext uri="{FF2B5EF4-FFF2-40B4-BE49-F238E27FC236}">
                <a16:creationId xmlns:a16="http://schemas.microsoft.com/office/drawing/2014/main" id="{1FA10D2C-B513-179E-3C5E-777ECEC0E283}"/>
              </a:ext>
            </a:extLst>
          </p:cNvPr>
          <p:cNvSpPr/>
          <p:nvPr/>
        </p:nvSpPr>
        <p:spPr>
          <a:xfrm>
            <a:off x="8018115" y="2591256"/>
            <a:ext cx="777240" cy="23448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F25959B-D439-07AA-AC18-CE7FADEF77C3}"/>
              </a:ext>
            </a:extLst>
          </p:cNvPr>
          <p:cNvSpPr/>
          <p:nvPr/>
        </p:nvSpPr>
        <p:spPr>
          <a:xfrm>
            <a:off x="8018115" y="3180031"/>
            <a:ext cx="621792" cy="30030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D1ADCC-E9C4-BC56-0875-96B98E0FAF34}"/>
              </a:ext>
            </a:extLst>
          </p:cNvPr>
          <p:cNvSpPr/>
          <p:nvPr/>
        </p:nvSpPr>
        <p:spPr>
          <a:xfrm>
            <a:off x="8018115" y="4527345"/>
            <a:ext cx="949240" cy="23448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580B7ED-7107-3155-007F-BE89A630413D}"/>
              </a:ext>
            </a:extLst>
          </p:cNvPr>
          <p:cNvSpPr txBox="1"/>
          <p:nvPr/>
        </p:nvSpPr>
        <p:spPr>
          <a:xfrm>
            <a:off x="679292" y="1457688"/>
            <a:ext cx="5565644" cy="4442242"/>
          </a:xfrm>
          <a:prstGeom prst="rect">
            <a:avLst/>
          </a:prstGeom>
          <a:noFill/>
        </p:spPr>
        <p:txBody>
          <a:bodyPr wrap="square" lIns="91440" tIns="45720" rIns="91440" bIns="45720" rtlCol="0" anchor="t">
            <a:spAutoFit/>
          </a:bodyPr>
          <a:lstStyle/>
          <a:p>
            <a:pPr defTabSz="457200">
              <a:spcBef>
                <a:spcPts val="1000"/>
              </a:spcBef>
              <a:defRPr/>
            </a:pPr>
            <a:r>
              <a:rPr lang="en-US" sz="2400">
                <a:solidFill>
                  <a:prstClr val="black"/>
                </a:solidFill>
                <a:cs typeface="Calibri"/>
              </a:rPr>
              <a:t>There are 4 Payment Types:</a:t>
            </a:r>
            <a:endParaRPr lang="en-US">
              <a:solidFill>
                <a:prstClr val="black"/>
              </a:solidFill>
            </a:endParaRPr>
          </a:p>
          <a:p>
            <a:pPr marL="342900" indent="-342900" defTabSz="457200">
              <a:spcBef>
                <a:spcPts val="1000"/>
              </a:spcBef>
              <a:buFont typeface="Arial"/>
              <a:buChar char="•"/>
              <a:defRPr/>
            </a:pPr>
            <a:endParaRPr lang="en-US" sz="2400">
              <a:solidFill>
                <a:prstClr val="black"/>
              </a:solidFill>
              <a:cs typeface="Calibri"/>
            </a:endParaRPr>
          </a:p>
          <a:p>
            <a:pPr marL="800100" lvl="1" indent="-342900" defTabSz="457200">
              <a:spcBef>
                <a:spcPts val="1000"/>
              </a:spcBef>
              <a:buFont typeface="Arial"/>
              <a:buChar char="•"/>
              <a:defRPr/>
            </a:pPr>
            <a:r>
              <a:rPr lang="en-US" sz="2400">
                <a:solidFill>
                  <a:prstClr val="black"/>
                </a:solidFill>
                <a:cs typeface="Calibri"/>
              </a:rPr>
              <a:t>UFLOR Air Card</a:t>
            </a:r>
          </a:p>
          <a:p>
            <a:pPr marL="800100" lvl="1" indent="-342900" defTabSz="457200">
              <a:spcBef>
                <a:spcPts val="1000"/>
              </a:spcBef>
              <a:buFont typeface="Arial"/>
              <a:buChar char="•"/>
              <a:defRPr/>
            </a:pPr>
            <a:endParaRPr lang="en-US" sz="2400">
              <a:solidFill>
                <a:prstClr val="black"/>
              </a:solidFill>
              <a:cs typeface="Calibri"/>
            </a:endParaRPr>
          </a:p>
          <a:p>
            <a:pPr marL="800100" lvl="1" indent="-342900" defTabSz="457200">
              <a:spcBef>
                <a:spcPts val="1000"/>
              </a:spcBef>
              <a:buFont typeface="Arial"/>
              <a:buChar char="•"/>
              <a:defRPr/>
            </a:pPr>
            <a:r>
              <a:rPr lang="en-US" sz="2400">
                <a:solidFill>
                  <a:prstClr val="black"/>
                </a:solidFill>
                <a:cs typeface="Calibri"/>
              </a:rPr>
              <a:t>UFLOR </a:t>
            </a:r>
            <a:r>
              <a:rPr lang="en-US" sz="2400" err="1">
                <a:solidFill>
                  <a:prstClr val="black"/>
                </a:solidFill>
                <a:cs typeface="Calibri"/>
              </a:rPr>
              <a:t>PCard</a:t>
            </a:r>
            <a:endParaRPr lang="en-US" sz="2400">
              <a:solidFill>
                <a:prstClr val="black"/>
              </a:solidFill>
              <a:cs typeface="Calibri"/>
            </a:endParaRPr>
          </a:p>
          <a:p>
            <a:pPr marL="800100" lvl="1" indent="-342900" defTabSz="457200">
              <a:spcBef>
                <a:spcPts val="1000"/>
              </a:spcBef>
              <a:buFont typeface="Arial"/>
              <a:buChar char="•"/>
              <a:defRPr/>
            </a:pPr>
            <a:endParaRPr lang="en-US" sz="2400">
              <a:solidFill>
                <a:prstClr val="black"/>
              </a:solidFill>
              <a:cs typeface="Calibri"/>
            </a:endParaRPr>
          </a:p>
          <a:p>
            <a:pPr marL="800100" lvl="1" indent="-342900" defTabSz="457200">
              <a:spcBef>
                <a:spcPts val="1000"/>
              </a:spcBef>
              <a:buFont typeface="Arial"/>
              <a:buChar char="•"/>
              <a:defRPr/>
            </a:pPr>
            <a:r>
              <a:rPr lang="en-US" sz="2400" i="1">
                <a:solidFill>
                  <a:prstClr val="black"/>
                </a:solidFill>
                <a:cs typeface="Calibri"/>
              </a:rPr>
              <a:t>Pending Transaction</a:t>
            </a:r>
          </a:p>
          <a:p>
            <a:pPr marL="800100" lvl="1" indent="-342900" defTabSz="457200">
              <a:spcBef>
                <a:spcPts val="1000"/>
              </a:spcBef>
              <a:buFont typeface="Arial"/>
              <a:buChar char="•"/>
              <a:defRPr/>
            </a:pPr>
            <a:endParaRPr lang="en-US" sz="2400" i="1">
              <a:solidFill>
                <a:prstClr val="black"/>
              </a:solidFill>
              <a:cs typeface="Calibri"/>
            </a:endParaRPr>
          </a:p>
          <a:p>
            <a:pPr marL="800100" lvl="1" indent="-342900" defTabSz="457200">
              <a:spcBef>
                <a:spcPts val="1000"/>
              </a:spcBef>
              <a:buFont typeface="Arial"/>
              <a:buChar char="•"/>
              <a:defRPr/>
            </a:pPr>
            <a:r>
              <a:rPr lang="en-US" sz="2400">
                <a:solidFill>
                  <a:prstClr val="black"/>
                </a:solidFill>
                <a:cs typeface="Calibri"/>
              </a:rPr>
              <a:t>Personal Funds</a:t>
            </a:r>
          </a:p>
        </p:txBody>
      </p:sp>
      <p:sp>
        <p:nvSpPr>
          <p:cNvPr id="4" name="Rectangle 3">
            <a:extLst>
              <a:ext uri="{FF2B5EF4-FFF2-40B4-BE49-F238E27FC236}">
                <a16:creationId xmlns:a16="http://schemas.microsoft.com/office/drawing/2014/main" id="{476488C8-464E-3EAD-0615-C7FCD8BE71D0}"/>
              </a:ext>
            </a:extLst>
          </p:cNvPr>
          <p:cNvSpPr/>
          <p:nvPr/>
        </p:nvSpPr>
        <p:spPr>
          <a:xfrm>
            <a:off x="-892" y="6552196"/>
            <a:ext cx="12192000" cy="45719"/>
          </a:xfrm>
          <a:prstGeom prst="rect">
            <a:avLst/>
          </a:prstGeom>
          <a:solidFill>
            <a:srgbClr val="059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C54A30B-ED0B-43EA-737B-3A4E4D0415CC}"/>
              </a:ext>
            </a:extLst>
          </p:cNvPr>
          <p:cNvSpPr txBox="1"/>
          <p:nvPr/>
        </p:nvSpPr>
        <p:spPr>
          <a:xfrm>
            <a:off x="239780" y="6398308"/>
            <a:ext cx="4443537" cy="307777"/>
          </a:xfrm>
          <a:prstGeom prst="rect">
            <a:avLst/>
          </a:prstGeom>
          <a:solidFill>
            <a:schemeClr val="accent4">
              <a:lumMod val="20000"/>
              <a:lumOff val="80000"/>
            </a:schemeClr>
          </a:solidFill>
          <a:ln w="28575">
            <a:solidFill>
              <a:srgbClr val="0593D7"/>
            </a:solidFill>
          </a:ln>
        </p:spPr>
        <p:txBody>
          <a:bodyPr wrap="square" lIns="91440" tIns="45720" rIns="91440" bIns="45720" rtlCol="0" anchor="t">
            <a:spAutoFit/>
          </a:bodyPr>
          <a:lstStyle/>
          <a:p>
            <a:pPr algn="ctr"/>
            <a:r>
              <a:rPr lang="en-US" sz="1400" baseline="0">
                <a:solidFill>
                  <a:schemeClr val="bg1"/>
                </a:solidFill>
                <a:latin typeface="Arial Black"/>
              </a:rPr>
              <a:t>UF GO Managing Receipts with ExpenseIt</a:t>
            </a:r>
            <a:r>
              <a:rPr lang="en-US" sz="1400">
                <a:solidFill>
                  <a:schemeClr val="bg1"/>
                </a:solidFill>
                <a:latin typeface="Arial Black"/>
                <a:ea typeface="Arial Black"/>
                <a:cs typeface="Arial Black"/>
              </a:rPr>
              <a:t>​</a:t>
            </a:r>
            <a:endParaRPr lang="en-US">
              <a:solidFill>
                <a:schemeClr val="bg1"/>
              </a:solidFill>
              <a:latin typeface="Arial Black" panose="020B0A04020102020204" pitchFamily="34" charset="0"/>
            </a:endParaRPr>
          </a:p>
        </p:txBody>
      </p:sp>
    </p:spTree>
    <p:extLst>
      <p:ext uri="{BB962C8B-B14F-4D97-AF65-F5344CB8AC3E}">
        <p14:creationId xmlns:p14="http://schemas.microsoft.com/office/powerpoint/2010/main" val="3549540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976" y="421772"/>
            <a:ext cx="11473428" cy="604595"/>
          </a:xfrm>
          <a:prstGeom prst="rect">
            <a:avLst/>
          </a:prstGeom>
        </p:spPr>
        <p:txBody>
          <a:bodyPr lIns="91440" tIns="45720" rIns="91440" bIns="45720" anchor="t">
            <a:normAutofit/>
            <a:scene3d>
              <a:camera prst="orthographicFront">
                <a:rot lat="0" lon="0" rev="0"/>
              </a:camera>
              <a:lightRig rig="threePt" dir="t"/>
            </a:scene3d>
          </a:bodyPr>
          <a:lstStyle/>
          <a:p>
            <a:pPr marL="0" indent="0">
              <a:buNone/>
            </a:pPr>
            <a:r>
              <a:rPr lang="en-US" sz="3200" cap="all">
                <a:solidFill>
                  <a:srgbClr val="002657"/>
                </a:solidFill>
                <a:latin typeface="Arial Black"/>
                <a:ea typeface="Verdana"/>
              </a:rPr>
              <a:t> Payment </a:t>
            </a:r>
            <a:r>
              <a:rPr lang="en-US" sz="3200" cap="all" err="1">
                <a:solidFill>
                  <a:srgbClr val="002657"/>
                </a:solidFill>
                <a:latin typeface="Arial Black"/>
                <a:ea typeface="Verdana"/>
              </a:rPr>
              <a:t>TypeS</a:t>
            </a:r>
            <a:endParaRPr lang="en-US" err="1">
              <a:ea typeface="Verdana"/>
            </a:endParaRPr>
          </a:p>
        </p:txBody>
      </p:sp>
      <p:graphicFrame>
        <p:nvGraphicFramePr>
          <p:cNvPr id="8" name="Table 7">
            <a:extLst>
              <a:ext uri="{FF2B5EF4-FFF2-40B4-BE49-F238E27FC236}">
                <a16:creationId xmlns:a16="http://schemas.microsoft.com/office/drawing/2014/main" id="{DDEAE19A-945D-E4AA-12DB-59B0705DA548}"/>
              </a:ext>
            </a:extLst>
          </p:cNvPr>
          <p:cNvGraphicFramePr>
            <a:graphicFrameLocks noGrp="1"/>
          </p:cNvGraphicFramePr>
          <p:nvPr>
            <p:extLst>
              <p:ext uri="{D42A27DB-BD31-4B8C-83A1-F6EECF244321}">
                <p14:modId xmlns:p14="http://schemas.microsoft.com/office/powerpoint/2010/main" val="3132482838"/>
              </p:ext>
            </p:extLst>
          </p:nvPr>
        </p:nvGraphicFramePr>
        <p:xfrm>
          <a:off x="988473" y="1029991"/>
          <a:ext cx="10215546" cy="5425440"/>
        </p:xfrm>
        <a:graphic>
          <a:graphicData uri="http://schemas.openxmlformats.org/drawingml/2006/table">
            <a:tbl>
              <a:tblPr firstRow="1" bandRow="1">
                <a:tableStyleId>{F2DE63D5-997A-4646-A377-4702673A728D}</a:tableStyleId>
              </a:tblPr>
              <a:tblGrid>
                <a:gridCol w="5024374">
                  <a:extLst>
                    <a:ext uri="{9D8B030D-6E8A-4147-A177-3AD203B41FA5}">
                      <a16:colId xmlns:a16="http://schemas.microsoft.com/office/drawing/2014/main" val="183243445"/>
                    </a:ext>
                  </a:extLst>
                </a:gridCol>
                <a:gridCol w="5191172">
                  <a:extLst>
                    <a:ext uri="{9D8B030D-6E8A-4147-A177-3AD203B41FA5}">
                      <a16:colId xmlns:a16="http://schemas.microsoft.com/office/drawing/2014/main" val="95812739"/>
                    </a:ext>
                  </a:extLst>
                </a:gridCol>
              </a:tblGrid>
              <a:tr h="441349">
                <a:tc>
                  <a:txBody>
                    <a:bodyPr/>
                    <a:lstStyle/>
                    <a:p>
                      <a:pPr algn="ctr"/>
                      <a:r>
                        <a:rPr lang="en-US" sz="2400"/>
                        <a:t>Air Card + PCard Transactions</a:t>
                      </a:r>
                    </a:p>
                  </a:txBody>
                  <a:tcPr/>
                </a:tc>
                <a:tc>
                  <a:txBody>
                    <a:bodyPr/>
                    <a:lstStyle/>
                    <a:p>
                      <a:pPr lvl="0" algn="ctr">
                        <a:buNone/>
                      </a:pPr>
                      <a:r>
                        <a:rPr lang="en-US" sz="2400" i="1"/>
                        <a:t>Pending Transactions</a:t>
                      </a:r>
                    </a:p>
                  </a:txBody>
                  <a:tcPr/>
                </a:tc>
                <a:extLst>
                  <a:ext uri="{0D108BD9-81ED-4DB2-BD59-A6C34878D82A}">
                    <a16:rowId xmlns:a16="http://schemas.microsoft.com/office/drawing/2014/main" val="2241591231"/>
                  </a:ext>
                </a:extLst>
              </a:tr>
              <a:tr h="4795990">
                <a:tc>
                  <a:txBody>
                    <a:bodyPr/>
                    <a:lstStyle/>
                    <a:p>
                      <a:pPr marL="285750" lvl="0" indent="-285750">
                        <a:buFont typeface="Arial"/>
                        <a:buChar char="•"/>
                      </a:pPr>
                      <a:r>
                        <a:rPr lang="en-US" sz="2000">
                          <a:solidFill>
                            <a:schemeClr val="bg1"/>
                          </a:solidFill>
                        </a:rPr>
                        <a:t>Are imported from the bank</a:t>
                      </a:r>
                    </a:p>
                    <a:p>
                      <a:pPr marL="0" lvl="0" indent="0">
                        <a:buNone/>
                      </a:pPr>
                      <a:endParaRPr lang="en-US" sz="2000">
                        <a:solidFill>
                          <a:schemeClr val="bg1"/>
                        </a:solidFill>
                      </a:endParaRPr>
                    </a:p>
                    <a:p>
                      <a:pPr marL="285750" lvl="0" indent="-285750">
                        <a:buFont typeface="Arial"/>
                        <a:buChar char="•"/>
                      </a:pPr>
                      <a:endParaRPr lang="en-US" sz="2000">
                        <a:solidFill>
                          <a:schemeClr val="bg1"/>
                        </a:solidFill>
                      </a:endParaRPr>
                    </a:p>
                    <a:p>
                      <a:pPr marL="285750" lvl="0" indent="-285750">
                        <a:buFont typeface="Arial"/>
                        <a:buChar char="•"/>
                      </a:pPr>
                      <a:r>
                        <a:rPr lang="en-US" sz="2000">
                          <a:solidFill>
                            <a:schemeClr val="bg1"/>
                          </a:solidFill>
                        </a:rPr>
                        <a:t>Can be combined with a </a:t>
                      </a:r>
                      <a:r>
                        <a:rPr lang="en-US" sz="2000" i="1">
                          <a:solidFill>
                            <a:schemeClr val="bg1"/>
                          </a:solidFill>
                        </a:rPr>
                        <a:t>Pending Transaction</a:t>
                      </a:r>
                      <a:endParaRPr lang="en-US">
                        <a:solidFill>
                          <a:schemeClr val="bg1"/>
                        </a:solidFill>
                      </a:endParaRPr>
                    </a:p>
                    <a:p>
                      <a:pPr marL="285750" lvl="0" indent="-285750">
                        <a:buFont typeface="Arial"/>
                        <a:buChar char="•"/>
                      </a:pPr>
                      <a:endParaRPr lang="en-US" sz="2000">
                        <a:solidFill>
                          <a:schemeClr val="bg1"/>
                        </a:solidFill>
                      </a:endParaRPr>
                    </a:p>
                    <a:p>
                      <a:pPr marL="285750" lvl="0" indent="-285750">
                        <a:buFont typeface="Arial"/>
                        <a:buChar char="•"/>
                      </a:pPr>
                      <a:r>
                        <a:rPr lang="en-US" sz="2000">
                          <a:solidFill>
                            <a:schemeClr val="bg1"/>
                          </a:solidFill>
                        </a:rPr>
                        <a:t>Can be moved to a new or existing report </a:t>
                      </a:r>
                    </a:p>
                    <a:p>
                      <a:pPr marL="285750" lvl="0" indent="-285750">
                        <a:buFont typeface="Arial"/>
                        <a:buChar char="•"/>
                      </a:pPr>
                      <a:endParaRPr lang="en-US" sz="2000">
                        <a:solidFill>
                          <a:schemeClr val="bg1"/>
                        </a:solidFill>
                      </a:endParaRPr>
                    </a:p>
                    <a:p>
                      <a:pPr marL="285750" lvl="0" indent="-285750">
                        <a:buFont typeface="Arial"/>
                        <a:buChar char="•"/>
                      </a:pPr>
                      <a:r>
                        <a:rPr lang="en-US" sz="2000">
                          <a:solidFill>
                            <a:schemeClr val="bg1"/>
                          </a:solidFill>
                        </a:rPr>
                        <a:t>Have fixed details that cannot be edited (date, amount, vendor, etc.) </a:t>
                      </a:r>
                    </a:p>
                    <a:p>
                      <a:pPr marL="285750" lvl="0" indent="-285750">
                        <a:buFont typeface="Arial"/>
                        <a:buChar char="•"/>
                      </a:pPr>
                      <a:endParaRPr lang="en-US" sz="2000">
                        <a:solidFill>
                          <a:schemeClr val="bg1"/>
                        </a:solidFill>
                      </a:endParaRPr>
                    </a:p>
                    <a:p>
                      <a:pPr marL="285750" lvl="0" indent="-285750">
                        <a:buFont typeface="Arial"/>
                        <a:buChar char="•"/>
                      </a:pPr>
                      <a:r>
                        <a:rPr lang="en-US" sz="2000">
                          <a:solidFill>
                            <a:schemeClr val="bg1"/>
                          </a:solidFill>
                        </a:rPr>
                        <a:t>Cannot be changed to a different payment type</a:t>
                      </a:r>
                    </a:p>
                  </a:txBody>
                  <a:tcPr/>
                </a:tc>
                <a:tc>
                  <a:txBody>
                    <a:bodyPr/>
                    <a:lstStyle/>
                    <a:p>
                      <a:pPr marL="285750" lvl="0" indent="-285750">
                        <a:buClr>
                          <a:srgbClr val="000000"/>
                        </a:buClr>
                        <a:buFont typeface="Arial,Sans-Serif"/>
                        <a:buChar char="•"/>
                      </a:pPr>
                      <a:r>
                        <a:rPr lang="en-US" sz="2000" b="0" i="0" u="none" strike="noStrike" noProof="0">
                          <a:solidFill>
                            <a:srgbClr val="000000"/>
                          </a:solidFill>
                          <a:latin typeface="Century Gothic"/>
                        </a:rPr>
                        <a:t>Are uploaded via mobile app, email</a:t>
                      </a:r>
                      <a:r>
                        <a:rPr lang="en-US" sz="2000" b="0" i="0" u="none" strike="noStrike" kern="1200" noProof="0">
                          <a:solidFill>
                            <a:srgbClr val="000000"/>
                          </a:solidFill>
                          <a:latin typeface="Century Gothic"/>
                          <a:ea typeface="+mn-ea"/>
                          <a:cs typeface="+mn-cs"/>
                        </a:rPr>
                        <a:t>, or web</a:t>
                      </a:r>
                    </a:p>
                    <a:p>
                      <a:pPr marL="285750" lvl="0" indent="-285750" algn="l" rtl="0" eaLnBrk="1" latinLnBrk="0" hangingPunct="1">
                        <a:buClr>
                          <a:srgbClr val="000000"/>
                        </a:buClr>
                        <a:buFont typeface="Arial,Sans-Serif"/>
                        <a:buChar char="•"/>
                      </a:pPr>
                      <a:endParaRPr lang="en-US" sz="2000" b="0" i="0" u="none" strike="noStrike" kern="1200" noProof="0">
                        <a:solidFill>
                          <a:srgbClr val="000000"/>
                        </a:solidFill>
                        <a:latin typeface="Century Gothic"/>
                        <a:ea typeface="+mn-ea"/>
                        <a:cs typeface="+mn-cs"/>
                      </a:endParaRPr>
                    </a:p>
                    <a:p>
                      <a:pPr marL="285750" lvl="0" indent="-285750" algn="l">
                        <a:buClr>
                          <a:srgbClr val="000000"/>
                        </a:buClr>
                        <a:buFont typeface="Arial,Sans-Serif"/>
                        <a:buChar char="•"/>
                      </a:pPr>
                      <a:r>
                        <a:rPr lang="en-US" sz="2000" b="0" i="0" u="none" strike="noStrike" kern="1200" noProof="0">
                          <a:solidFill>
                            <a:srgbClr val="000000"/>
                          </a:solidFill>
                          <a:latin typeface="Century Gothic"/>
                          <a:ea typeface="+mn-ea"/>
                          <a:cs typeface="+mn-cs"/>
                        </a:rPr>
                        <a:t>Can be combined with an Air Card or PCard transaction*</a:t>
                      </a:r>
                    </a:p>
                    <a:p>
                      <a:pPr marL="285750" lvl="0" indent="-285750" algn="l">
                        <a:buClr>
                          <a:srgbClr val="000000"/>
                        </a:buClr>
                        <a:buFont typeface="Arial,Sans-Serif"/>
                        <a:buChar char="•"/>
                      </a:pPr>
                      <a:endParaRPr lang="en-US" sz="2000" b="0" i="0" u="none" strike="noStrike" kern="1200" noProof="0">
                        <a:solidFill>
                          <a:srgbClr val="000000"/>
                        </a:solidFill>
                        <a:latin typeface="Century Gothic"/>
                        <a:ea typeface="+mn-ea"/>
                        <a:cs typeface="+mn-cs"/>
                      </a:endParaRPr>
                    </a:p>
                    <a:p>
                      <a:pPr marL="285750" lvl="0" indent="-285750" algn="l">
                        <a:buClr>
                          <a:srgbClr val="000000"/>
                        </a:buClr>
                        <a:buFont typeface="Arial,Sans-Serif"/>
                        <a:buChar char="•"/>
                      </a:pPr>
                      <a:r>
                        <a:rPr lang="en-US" sz="2000" b="0" i="0" u="none" strike="noStrike" kern="1200" noProof="0">
                          <a:solidFill>
                            <a:srgbClr val="000000"/>
                          </a:solidFill>
                          <a:latin typeface="Century Gothic"/>
                          <a:ea typeface="+mn-ea"/>
                          <a:cs typeface="+mn-cs"/>
                        </a:rPr>
                        <a:t>Can be moved to a new or existing report</a:t>
                      </a:r>
                    </a:p>
                    <a:p>
                      <a:pPr marL="285750" lvl="0" indent="-285750" algn="l">
                        <a:buClr>
                          <a:srgbClr val="000000"/>
                        </a:buClr>
                        <a:buFont typeface="Arial,Sans-Serif"/>
                        <a:buChar char="•"/>
                      </a:pPr>
                      <a:endParaRPr lang="en-US" sz="2000" b="0" i="0" u="none" strike="noStrike" kern="1200" noProof="0">
                        <a:solidFill>
                          <a:srgbClr val="000000"/>
                        </a:solidFill>
                        <a:latin typeface="Century Gothic"/>
                        <a:ea typeface="+mn-ea"/>
                        <a:cs typeface="+mn-cs"/>
                      </a:endParaRPr>
                    </a:p>
                    <a:p>
                      <a:pPr marL="285750" lvl="0" indent="-285750" algn="l">
                        <a:buClr>
                          <a:srgbClr val="000000"/>
                        </a:buClr>
                        <a:buFont typeface="Arial,Sans-Serif"/>
                        <a:buChar char="•"/>
                      </a:pPr>
                      <a:r>
                        <a:rPr lang="en-US" sz="2000" b="0" i="0" u="none" strike="noStrike" kern="1200" noProof="0">
                          <a:solidFill>
                            <a:srgbClr val="000000"/>
                          </a:solidFill>
                          <a:latin typeface="Century Gothic"/>
                          <a:ea typeface="+mn-ea"/>
                          <a:cs typeface="+mn-cs"/>
                        </a:rPr>
                        <a:t>Can be edited to match the expense/receipt</a:t>
                      </a:r>
                    </a:p>
                    <a:p>
                      <a:pPr marL="285750" lvl="0" indent="-285750" algn="l">
                        <a:buClr>
                          <a:srgbClr val="000000"/>
                        </a:buClr>
                        <a:buFont typeface="Arial,Sans-Serif"/>
                        <a:buChar char="•"/>
                      </a:pPr>
                      <a:endParaRPr lang="en-US" sz="2000" b="0" i="0" u="none" strike="noStrike" kern="1200" noProof="0">
                        <a:solidFill>
                          <a:srgbClr val="000000"/>
                        </a:solidFill>
                        <a:latin typeface="Century Gothic"/>
                        <a:ea typeface="+mn-ea"/>
                        <a:cs typeface="+mn-cs"/>
                      </a:endParaRPr>
                    </a:p>
                    <a:p>
                      <a:pPr marL="285750" lvl="0" indent="-285750" algn="l">
                        <a:buClr>
                          <a:srgbClr val="000000"/>
                        </a:buClr>
                        <a:buFont typeface="Arial,Sans-Serif"/>
                        <a:buChar char="•"/>
                      </a:pPr>
                      <a:r>
                        <a:rPr lang="en-US" sz="2000" b="0" i="0" u="none" strike="noStrike" kern="1200" noProof="0">
                          <a:solidFill>
                            <a:srgbClr val="000000"/>
                          </a:solidFill>
                          <a:latin typeface="Century Gothic"/>
                          <a:ea typeface="+mn-ea"/>
                          <a:cs typeface="+mn-cs"/>
                        </a:rPr>
                        <a:t>Can be changed to a Personal Funds payment type*</a:t>
                      </a:r>
                    </a:p>
                    <a:p>
                      <a:pPr marL="285750" lvl="0" indent="-285750" algn="l">
                        <a:buClr>
                          <a:srgbClr val="000000"/>
                        </a:buClr>
                        <a:buFont typeface="Arial,Sans-Serif"/>
                        <a:buChar char="•"/>
                      </a:pPr>
                      <a:endParaRPr lang="en-US" sz="2000" b="0" i="0" u="none" strike="noStrike" kern="1200" noProof="0">
                        <a:solidFill>
                          <a:srgbClr val="000000"/>
                        </a:solidFill>
                        <a:latin typeface="Century Gothic"/>
                        <a:ea typeface="+mn-ea"/>
                        <a:cs typeface="+mn-cs"/>
                      </a:endParaRPr>
                    </a:p>
                    <a:p>
                      <a:pPr marL="285750" lvl="0" indent="-285750" algn="l">
                        <a:buClr>
                          <a:srgbClr val="000000"/>
                        </a:buClr>
                        <a:buFont typeface="Arial,Sans-Serif"/>
                        <a:buChar char="•"/>
                      </a:pPr>
                      <a:r>
                        <a:rPr lang="en-US" sz="2000" b="1" i="0" u="none" strike="noStrike" kern="1200" noProof="0">
                          <a:solidFill>
                            <a:srgbClr val="000000"/>
                          </a:solidFill>
                          <a:latin typeface="Century Gothic"/>
                        </a:rPr>
                        <a:t>Can be deleted</a:t>
                      </a:r>
                      <a:endParaRPr lang="en-US" sz="2000" b="1" i="0" u="none" strike="noStrike" kern="1200" noProof="0">
                        <a:solidFill>
                          <a:srgbClr val="000000"/>
                        </a:solidFill>
                        <a:latin typeface="Century Gothic"/>
                        <a:ea typeface="+mn-ea"/>
                        <a:cs typeface="+mn-cs"/>
                      </a:endParaRPr>
                    </a:p>
                  </a:txBody>
                  <a:tcPr/>
                </a:tc>
                <a:extLst>
                  <a:ext uri="{0D108BD9-81ED-4DB2-BD59-A6C34878D82A}">
                    <a16:rowId xmlns:a16="http://schemas.microsoft.com/office/drawing/2014/main" val="3740581480"/>
                  </a:ext>
                </a:extLst>
              </a:tr>
            </a:tbl>
          </a:graphicData>
        </a:graphic>
      </p:graphicFrame>
      <p:sp>
        <p:nvSpPr>
          <p:cNvPr id="4" name="Rectangle 3">
            <a:extLst>
              <a:ext uri="{FF2B5EF4-FFF2-40B4-BE49-F238E27FC236}">
                <a16:creationId xmlns:a16="http://schemas.microsoft.com/office/drawing/2014/main" id="{C01DB83F-FF59-C9C2-9C9B-9F11471F16C5}"/>
              </a:ext>
            </a:extLst>
          </p:cNvPr>
          <p:cNvSpPr/>
          <p:nvPr/>
        </p:nvSpPr>
        <p:spPr>
          <a:xfrm>
            <a:off x="-892" y="6552196"/>
            <a:ext cx="12192000" cy="45719"/>
          </a:xfrm>
          <a:prstGeom prst="rect">
            <a:avLst/>
          </a:prstGeom>
          <a:solidFill>
            <a:srgbClr val="059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45C60D2-D7F9-580A-8409-CE77DD193BAA}"/>
              </a:ext>
            </a:extLst>
          </p:cNvPr>
          <p:cNvSpPr txBox="1"/>
          <p:nvPr/>
        </p:nvSpPr>
        <p:spPr>
          <a:xfrm>
            <a:off x="239780" y="6398308"/>
            <a:ext cx="4443537" cy="307777"/>
          </a:xfrm>
          <a:prstGeom prst="rect">
            <a:avLst/>
          </a:prstGeom>
          <a:solidFill>
            <a:schemeClr val="accent4">
              <a:lumMod val="20000"/>
              <a:lumOff val="80000"/>
            </a:schemeClr>
          </a:solidFill>
          <a:ln w="28575">
            <a:solidFill>
              <a:srgbClr val="0593D7"/>
            </a:solidFill>
          </a:ln>
        </p:spPr>
        <p:txBody>
          <a:bodyPr wrap="square" lIns="91440" tIns="45720" rIns="91440" bIns="45720" rtlCol="0" anchor="t">
            <a:spAutoFit/>
          </a:bodyPr>
          <a:lstStyle/>
          <a:p>
            <a:pPr algn="ctr"/>
            <a:r>
              <a:rPr lang="en-US" sz="1400" baseline="0">
                <a:solidFill>
                  <a:schemeClr val="bg1"/>
                </a:solidFill>
                <a:latin typeface="Arial Black"/>
              </a:rPr>
              <a:t>UF GO Managing Receipts with ExpenseIt</a:t>
            </a:r>
            <a:r>
              <a:rPr lang="en-US" sz="1400">
                <a:solidFill>
                  <a:schemeClr val="bg1"/>
                </a:solidFill>
                <a:latin typeface="Arial Black"/>
                <a:ea typeface="Arial Black"/>
                <a:cs typeface="Arial Black"/>
              </a:rPr>
              <a:t>​</a:t>
            </a:r>
            <a:endParaRPr lang="en-US">
              <a:solidFill>
                <a:schemeClr val="bg1"/>
              </a:solidFill>
              <a:latin typeface="Arial Black" panose="020B0A04020102020204" pitchFamily="34" charset="0"/>
            </a:endParaRPr>
          </a:p>
        </p:txBody>
      </p:sp>
    </p:spTree>
    <p:extLst>
      <p:ext uri="{BB962C8B-B14F-4D97-AF65-F5344CB8AC3E}">
        <p14:creationId xmlns:p14="http://schemas.microsoft.com/office/powerpoint/2010/main" val="26754591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DF09A3090F10646BD4E342BDAE52015" ma:contentTypeVersion="10" ma:contentTypeDescription="Create a new document." ma:contentTypeScope="" ma:versionID="3a22da38e71987828f180b4ed449484f">
  <xsd:schema xmlns:xsd="http://www.w3.org/2001/XMLSchema" xmlns:xs="http://www.w3.org/2001/XMLSchema" xmlns:p="http://schemas.microsoft.com/office/2006/metadata/properties" xmlns:ns2="3fb2fac4-ec99-4894-a653-03479549daf5" xmlns:ns3="bfc7bfa1-f508-453e-a181-c8a882617ab7" targetNamespace="http://schemas.microsoft.com/office/2006/metadata/properties" ma:root="true" ma:fieldsID="656951b6af1fad68dee109a9b386fb30" ns2:_="" ns3:_="">
    <xsd:import namespace="3fb2fac4-ec99-4894-a653-03479549daf5"/>
    <xsd:import namespace="bfc7bfa1-f508-453e-a181-c8a882617ab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b2fac4-ec99-4894-a653-03479549daf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fc7bfa1-f508-453e-a181-c8a882617ab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A61CDB-5D74-4917-9DFA-5760869E8884}">
  <ds:schemaRefs>
    <ds:schemaRef ds:uri="3fb2fac4-ec99-4894-a653-03479549daf5"/>
    <ds:schemaRef ds:uri="bfc7bfa1-f508-453e-a181-c8a882617ab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8416F3F-1A59-4691-ADEF-482F0CDF490E}">
  <ds:schemaRefs>
    <ds:schemaRef ds:uri="3fb2fac4-ec99-4894-a653-03479549daf5"/>
    <ds:schemaRef ds:uri="bfc7bfa1-f508-453e-a181-c8a882617a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70AAD12-14C5-41F1-9AF5-A19753E8FC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Savon</Template>
  <Application>Microsoft Office PowerPoint</Application>
  <PresentationFormat>Widescreen</PresentationFormat>
  <Slides>25</Slides>
  <Notes>24</Notes>
  <HiddenSlides>0</HiddenSlides>
  <ScaleCrop>false</ScaleCrop>
  <HeadingPairs>
    <vt:vector size="4" baseType="variant">
      <vt:variant>
        <vt:lpstr>Theme</vt:lpstr>
      </vt:variant>
      <vt:variant>
        <vt:i4>3</vt:i4>
      </vt:variant>
      <vt:variant>
        <vt:lpstr>Slide Titles</vt:lpstr>
      </vt:variant>
      <vt:variant>
        <vt:i4>25</vt:i4>
      </vt:variant>
    </vt:vector>
  </HeadingPairs>
  <TitlesOfParts>
    <vt:vector size="28" baseType="lpstr">
      <vt:lpstr>Ion</vt:lpstr>
      <vt:lpstr>1_Office Theme</vt:lpstr>
      <vt:lpstr>Office Theme</vt:lpstr>
      <vt:lpstr>  Managing Receipts with ExpenseIt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Demo</vt:lpstr>
      <vt:lpstr>Questions?</vt:lpstr>
      <vt:lpstr>Contact Form:  PCard and Travel Support        We are happy to help! </vt:lpstr>
    </vt:vector>
  </TitlesOfParts>
  <Company>University of Florida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Barrera,Kay</dc:creator>
  <cp:revision>1</cp:revision>
  <dcterms:created xsi:type="dcterms:W3CDTF">2024-01-24T15:52:47Z</dcterms:created>
  <dcterms:modified xsi:type="dcterms:W3CDTF">2024-02-15T14:52:22Z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0x010100CDF09A3090F10646BD4E342BDAE52015</vt:lpwstr>
  </property>
</Properties>
</file>