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68" r:id="rId5"/>
    <p:sldMasterId id="2147483648" r:id="rId6"/>
    <p:sldMasterId id="2147483660" r:id="rId7"/>
  </p:sldMasterIdLst>
  <p:notesMasterIdLst>
    <p:notesMasterId r:id="rId41"/>
  </p:notesMasterIdLst>
  <p:sldIdLst>
    <p:sldId id="371" r:id="rId8"/>
    <p:sldId id="319" r:id="rId9"/>
    <p:sldId id="455" r:id="rId10"/>
    <p:sldId id="372" r:id="rId11"/>
    <p:sldId id="417" r:id="rId12"/>
    <p:sldId id="406" r:id="rId13"/>
    <p:sldId id="410" r:id="rId14"/>
    <p:sldId id="434" r:id="rId15"/>
    <p:sldId id="412" r:id="rId16"/>
    <p:sldId id="418" r:id="rId17"/>
    <p:sldId id="420" r:id="rId18"/>
    <p:sldId id="422" r:id="rId19"/>
    <p:sldId id="424" r:id="rId20"/>
    <p:sldId id="423" r:id="rId21"/>
    <p:sldId id="429" r:id="rId22"/>
    <p:sldId id="431" r:id="rId23"/>
    <p:sldId id="432" r:id="rId24"/>
    <p:sldId id="458" r:id="rId25"/>
    <p:sldId id="460" r:id="rId26"/>
    <p:sldId id="435" r:id="rId27"/>
    <p:sldId id="436" r:id="rId28"/>
    <p:sldId id="419" r:id="rId29"/>
    <p:sldId id="404" r:id="rId30"/>
    <p:sldId id="438" r:id="rId31"/>
    <p:sldId id="441" r:id="rId32"/>
    <p:sldId id="442" r:id="rId33"/>
    <p:sldId id="443" r:id="rId34"/>
    <p:sldId id="437" r:id="rId35"/>
    <p:sldId id="463" r:id="rId36"/>
    <p:sldId id="456" r:id="rId37"/>
    <p:sldId id="367" r:id="rId38"/>
    <p:sldId id="388" r:id="rId39"/>
    <p:sldId id="3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8FA1B-7796-55DA-901F-74855544B282}" name="Prange,Kelsey L" initials="PL" userId="S::klprange@ufl.edu::81a54b9e-900d-43e8-8160-f7dde5b9d54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79F5"/>
    <a:srgbClr val="0021A5"/>
    <a:srgbClr val="FA4616"/>
    <a:srgbClr val="E7EDFF"/>
    <a:srgbClr val="FBFCFF"/>
    <a:srgbClr val="14B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8AF05-9E9A-FFD1-29D6-12E20E823AC7}" v="6512" dt="2024-05-21T17:30:55.203"/>
    <p1510:client id="{E53097AF-1397-4ED7-9C77-8387EF0B057E}" v="4642" dt="2024-05-21T17:20:03.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nge,Kelsey L" userId="S::klprange@ufl.edu::81a54b9e-900d-43e8-8160-f7dde5b9d543" providerId="AD" clId="Web-{36C6D2C4-ED16-D36F-D1FC-366D9B32DB54}"/>
    <pc:docChg chg="addSld modSld">
      <pc:chgData name="Prange,Kelsey L" userId="S::klprange@ufl.edu::81a54b9e-900d-43e8-8160-f7dde5b9d543" providerId="AD" clId="Web-{36C6D2C4-ED16-D36F-D1FC-366D9B32DB54}" dt="2024-05-17T20:21:17.662" v="1035"/>
      <pc:docMkLst>
        <pc:docMk/>
      </pc:docMkLst>
      <pc:sldChg chg="modSp">
        <pc:chgData name="Prange,Kelsey L" userId="S::klprange@ufl.edu::81a54b9e-900d-43e8-8160-f7dde5b9d543" providerId="AD" clId="Web-{36C6D2C4-ED16-D36F-D1FC-366D9B32DB54}" dt="2024-05-17T17:20:24.642" v="195" actId="20577"/>
        <pc:sldMkLst>
          <pc:docMk/>
          <pc:sldMk cId="906620075" sldId="319"/>
        </pc:sldMkLst>
        <pc:spChg chg="mod">
          <ac:chgData name="Prange,Kelsey L" userId="S::klprange@ufl.edu::81a54b9e-900d-43e8-8160-f7dde5b9d543" providerId="AD" clId="Web-{36C6D2C4-ED16-D36F-D1FC-366D9B32DB54}" dt="2024-05-17T17:20:24.642" v="195" actId="20577"/>
          <ac:spMkLst>
            <pc:docMk/>
            <pc:sldMk cId="906620075" sldId="319"/>
            <ac:spMk id="7" creationId="{46B08590-C0D6-47FA-48C1-9296AD2669FB}"/>
          </ac:spMkLst>
        </pc:spChg>
        <pc:picChg chg="mod">
          <ac:chgData name="Prange,Kelsey L" userId="S::klprange@ufl.edu::81a54b9e-900d-43e8-8160-f7dde5b9d543" providerId="AD" clId="Web-{36C6D2C4-ED16-D36F-D1FC-366D9B32DB54}" dt="2024-05-17T17:19:59.641" v="180" actId="14100"/>
          <ac:picMkLst>
            <pc:docMk/>
            <pc:sldMk cId="906620075" sldId="319"/>
            <ac:picMk id="6" creationId="{F957FFB1-49C1-3070-4A35-68C2953316A7}"/>
          </ac:picMkLst>
        </pc:picChg>
      </pc:sldChg>
      <pc:sldChg chg="modSp">
        <pc:chgData name="Prange,Kelsey L" userId="S::klprange@ufl.edu::81a54b9e-900d-43e8-8160-f7dde5b9d543" providerId="AD" clId="Web-{36C6D2C4-ED16-D36F-D1FC-366D9B32DB54}" dt="2024-05-17T17:20:47.440" v="197" actId="20577"/>
        <pc:sldMkLst>
          <pc:docMk/>
          <pc:sldMk cId="1003200721" sldId="372"/>
        </pc:sldMkLst>
        <pc:spChg chg="mod">
          <ac:chgData name="Prange,Kelsey L" userId="S::klprange@ufl.edu::81a54b9e-900d-43e8-8160-f7dde5b9d543" providerId="AD" clId="Web-{36C6D2C4-ED16-D36F-D1FC-366D9B32DB54}" dt="2024-05-17T17:20:47.440" v="197" actId="20577"/>
          <ac:spMkLst>
            <pc:docMk/>
            <pc:sldMk cId="1003200721" sldId="372"/>
            <ac:spMk id="4" creationId="{4D4C07F4-F14B-DB4E-33F8-0D62EB9E2249}"/>
          </ac:spMkLst>
        </pc:spChg>
      </pc:sldChg>
      <pc:sldChg chg="modSp">
        <pc:chgData name="Prange,Kelsey L" userId="S::klprange@ufl.edu::81a54b9e-900d-43e8-8160-f7dde5b9d543" providerId="AD" clId="Web-{36C6D2C4-ED16-D36F-D1FC-366D9B32DB54}" dt="2024-05-17T17:14:54.320" v="125" actId="20577"/>
        <pc:sldMkLst>
          <pc:docMk/>
          <pc:sldMk cId="1532722788" sldId="410"/>
        </pc:sldMkLst>
        <pc:spChg chg="mod">
          <ac:chgData name="Prange,Kelsey L" userId="S::klprange@ufl.edu::81a54b9e-900d-43e8-8160-f7dde5b9d543" providerId="AD" clId="Web-{36C6D2C4-ED16-D36F-D1FC-366D9B32DB54}" dt="2024-05-17T17:14:54.320" v="125" actId="20577"/>
          <ac:spMkLst>
            <pc:docMk/>
            <pc:sldMk cId="1532722788" sldId="410"/>
            <ac:spMk id="3" creationId="{00000000-0000-0000-0000-000000000000}"/>
          </ac:spMkLst>
        </pc:spChg>
      </pc:sldChg>
      <pc:sldChg chg="addSp delSp modSp add replId">
        <pc:chgData name="Prange,Kelsey L" userId="S::klprange@ufl.edu::81a54b9e-900d-43e8-8160-f7dde5b9d543" providerId="AD" clId="Web-{36C6D2C4-ED16-D36F-D1FC-366D9B32DB54}" dt="2024-05-17T20:21:17.662" v="1035"/>
        <pc:sldMkLst>
          <pc:docMk/>
          <pc:sldMk cId="3626458696" sldId="417"/>
        </pc:sldMkLst>
        <pc:spChg chg="mod">
          <ac:chgData name="Prange,Kelsey L" userId="S::klprange@ufl.edu::81a54b9e-900d-43e8-8160-f7dde5b9d543" providerId="AD" clId="Web-{36C6D2C4-ED16-D36F-D1FC-366D9B32DB54}" dt="2024-05-17T17:19:37.875" v="167" actId="20577"/>
          <ac:spMkLst>
            <pc:docMk/>
            <pc:sldMk cId="3626458696" sldId="417"/>
            <ac:spMk id="3" creationId="{00000000-0000-0000-0000-000000000000}"/>
          </ac:spMkLst>
        </pc:spChg>
        <pc:spChg chg="del mod">
          <ac:chgData name="Prange,Kelsey L" userId="S::klprange@ufl.edu::81a54b9e-900d-43e8-8160-f7dde5b9d543" providerId="AD" clId="Web-{36C6D2C4-ED16-D36F-D1FC-366D9B32DB54}" dt="2024-05-17T17:24:57.196" v="276"/>
          <ac:spMkLst>
            <pc:docMk/>
            <pc:sldMk cId="3626458696" sldId="417"/>
            <ac:spMk id="4" creationId="{4D4C07F4-F14B-DB4E-33F8-0D62EB9E2249}"/>
          </ac:spMkLst>
        </pc:spChg>
        <pc:graphicFrameChg chg="add del mod modGraphic">
          <ac:chgData name="Prange,Kelsey L" userId="S::klprange@ufl.edu::81a54b9e-900d-43e8-8160-f7dde5b9d543" providerId="AD" clId="Web-{36C6D2C4-ED16-D36F-D1FC-366D9B32DB54}" dt="2024-05-17T17:23:46.835" v="265"/>
          <ac:graphicFrameMkLst>
            <pc:docMk/>
            <pc:sldMk cId="3626458696" sldId="417"/>
            <ac:graphicFrameMk id="6" creationId="{117FDB24-4C3F-29E7-0949-C19DC1CC913C}"/>
          </ac:graphicFrameMkLst>
        </pc:graphicFrameChg>
        <pc:graphicFrameChg chg="add mod modGraphic">
          <ac:chgData name="Prange,Kelsey L" userId="S::klprange@ufl.edu::81a54b9e-900d-43e8-8160-f7dde5b9d543" providerId="AD" clId="Web-{36C6D2C4-ED16-D36F-D1FC-366D9B32DB54}" dt="2024-05-17T20:21:17.662" v="1035"/>
          <ac:graphicFrameMkLst>
            <pc:docMk/>
            <pc:sldMk cId="3626458696" sldId="417"/>
            <ac:graphicFrameMk id="8" creationId="{7A3C3E96-C021-D1E2-F5BE-E9C6188716EA}"/>
          </ac:graphicFrameMkLst>
        </pc:graphicFrameChg>
      </pc:sldChg>
    </pc:docChg>
  </pc:docChgLst>
  <pc:docChgLst>
    <pc:chgData name="Prange,Kelsey L" userId="S::klprange@ufl.edu::81a54b9e-900d-43e8-8160-f7dde5b9d543" providerId="AD" clId="Web-{61D8AF05-9E9A-FFD1-29D6-12E20E823AC7}"/>
    <pc:docChg chg="mod addSld delSld modSld sldOrd">
      <pc:chgData name="Prange,Kelsey L" userId="S::klprange@ufl.edu::81a54b9e-900d-43e8-8160-f7dde5b9d543" providerId="AD" clId="Web-{61D8AF05-9E9A-FFD1-29D6-12E20E823AC7}" dt="2024-05-21T17:30:55.203" v="4181"/>
      <pc:docMkLst>
        <pc:docMk/>
      </pc:docMkLst>
      <pc:sldChg chg="modSp">
        <pc:chgData name="Prange,Kelsey L" userId="S::klprange@ufl.edu::81a54b9e-900d-43e8-8160-f7dde5b9d543" providerId="AD" clId="Web-{61D8AF05-9E9A-FFD1-29D6-12E20E823AC7}" dt="2024-05-21T14:53:15.496" v="3962" actId="20577"/>
        <pc:sldMkLst>
          <pc:docMk/>
          <pc:sldMk cId="906620075" sldId="319"/>
        </pc:sldMkLst>
        <pc:spChg chg="mod">
          <ac:chgData name="Prange,Kelsey L" userId="S::klprange@ufl.edu::81a54b9e-900d-43e8-8160-f7dde5b9d543" providerId="AD" clId="Web-{61D8AF05-9E9A-FFD1-29D6-12E20E823AC7}" dt="2024-05-21T14:53:15.496" v="3962" actId="20577"/>
          <ac:spMkLst>
            <pc:docMk/>
            <pc:sldMk cId="906620075" sldId="319"/>
            <ac:spMk id="7" creationId="{46B08590-C0D6-47FA-48C1-9296AD2669FB}"/>
          </ac:spMkLst>
        </pc:spChg>
      </pc:sldChg>
      <pc:sldChg chg="addSp modSp">
        <pc:chgData name="Prange,Kelsey L" userId="S::klprange@ufl.edu::81a54b9e-900d-43e8-8160-f7dde5b9d543" providerId="AD" clId="Web-{61D8AF05-9E9A-FFD1-29D6-12E20E823AC7}" dt="2024-05-19T19:00:16.432" v="253" actId="14100"/>
        <pc:sldMkLst>
          <pc:docMk/>
          <pc:sldMk cId="1003200721" sldId="372"/>
        </pc:sldMkLst>
        <pc:picChg chg="add mod">
          <ac:chgData name="Prange,Kelsey L" userId="S::klprange@ufl.edu::81a54b9e-900d-43e8-8160-f7dde5b9d543" providerId="AD" clId="Web-{61D8AF05-9E9A-FFD1-29D6-12E20E823AC7}" dt="2024-05-19T19:00:16.432" v="253" actId="14100"/>
          <ac:picMkLst>
            <pc:docMk/>
            <pc:sldMk cId="1003200721" sldId="372"/>
            <ac:picMk id="6" creationId="{CFD918DA-3E46-EA70-5E34-AEE08339CCEB}"/>
          </ac:picMkLst>
        </pc:picChg>
      </pc:sldChg>
      <pc:sldChg chg="modSp">
        <pc:chgData name="Prange,Kelsey L" userId="S::klprange@ufl.edu::81a54b9e-900d-43e8-8160-f7dde5b9d543" providerId="AD" clId="Web-{61D8AF05-9E9A-FFD1-29D6-12E20E823AC7}" dt="2024-05-19T20:20:56.988" v="1073" actId="20577"/>
        <pc:sldMkLst>
          <pc:docMk/>
          <pc:sldMk cId="2194338408" sldId="404"/>
        </pc:sldMkLst>
        <pc:spChg chg="mod">
          <ac:chgData name="Prange,Kelsey L" userId="S::klprange@ufl.edu::81a54b9e-900d-43e8-8160-f7dde5b9d543" providerId="AD" clId="Web-{61D8AF05-9E9A-FFD1-29D6-12E20E823AC7}" dt="2024-05-19T20:18:24.858" v="1014" actId="20577"/>
          <ac:spMkLst>
            <pc:docMk/>
            <pc:sldMk cId="2194338408" sldId="404"/>
            <ac:spMk id="3" creationId="{00000000-0000-0000-0000-000000000000}"/>
          </ac:spMkLst>
        </pc:spChg>
        <pc:spChg chg="mod">
          <ac:chgData name="Prange,Kelsey L" userId="S::klprange@ufl.edu::81a54b9e-900d-43e8-8160-f7dde5b9d543" providerId="AD" clId="Web-{61D8AF05-9E9A-FFD1-29D6-12E20E823AC7}" dt="2024-05-19T20:20:56.988" v="1073" actId="20577"/>
          <ac:spMkLst>
            <pc:docMk/>
            <pc:sldMk cId="2194338408" sldId="404"/>
            <ac:spMk id="4" creationId="{4D4C07F4-F14B-DB4E-33F8-0D62EB9E2249}"/>
          </ac:spMkLst>
        </pc:spChg>
      </pc:sldChg>
      <pc:sldChg chg="del">
        <pc:chgData name="Prange,Kelsey L" userId="S::klprange@ufl.edu::81a54b9e-900d-43e8-8160-f7dde5b9d543" providerId="AD" clId="Web-{61D8AF05-9E9A-FFD1-29D6-12E20E823AC7}" dt="2024-05-19T20:21:41.474" v="1074"/>
        <pc:sldMkLst>
          <pc:docMk/>
          <pc:sldMk cId="352206839" sldId="405"/>
        </pc:sldMkLst>
      </pc:sldChg>
      <pc:sldChg chg="addSp delSp modSp">
        <pc:chgData name="Prange,Kelsey L" userId="S::klprange@ufl.edu::81a54b9e-900d-43e8-8160-f7dde5b9d543" providerId="AD" clId="Web-{61D8AF05-9E9A-FFD1-29D6-12E20E823AC7}" dt="2024-05-21T13:40:35.003" v="3829" actId="20577"/>
        <pc:sldMkLst>
          <pc:docMk/>
          <pc:sldMk cId="3916386284" sldId="406"/>
        </pc:sldMkLst>
        <pc:spChg chg="mod">
          <ac:chgData name="Prange,Kelsey L" userId="S::klprange@ufl.edu::81a54b9e-900d-43e8-8160-f7dde5b9d543" providerId="AD" clId="Web-{61D8AF05-9E9A-FFD1-29D6-12E20E823AC7}" dt="2024-05-21T13:40:35.003" v="3829" actId="20577"/>
          <ac:spMkLst>
            <pc:docMk/>
            <pc:sldMk cId="3916386284" sldId="406"/>
            <ac:spMk id="4" creationId="{4D4C07F4-F14B-DB4E-33F8-0D62EB9E2249}"/>
          </ac:spMkLst>
        </pc:spChg>
        <pc:picChg chg="add del mod">
          <ac:chgData name="Prange,Kelsey L" userId="S::klprange@ufl.edu::81a54b9e-900d-43e8-8160-f7dde5b9d543" providerId="AD" clId="Web-{61D8AF05-9E9A-FFD1-29D6-12E20E823AC7}" dt="2024-05-21T13:40:29.971" v="3825"/>
          <ac:picMkLst>
            <pc:docMk/>
            <pc:sldMk cId="3916386284" sldId="406"/>
            <ac:picMk id="10" creationId="{E0E8BA8C-6F41-279A-ED1A-406A94796E16}"/>
          </ac:picMkLst>
        </pc:picChg>
      </pc:sldChg>
      <pc:sldChg chg="modSp addCm">
        <pc:chgData name="Prange,Kelsey L" userId="S::klprange@ufl.edu::81a54b9e-900d-43e8-8160-f7dde5b9d543" providerId="AD" clId="Web-{61D8AF05-9E9A-FFD1-29D6-12E20E823AC7}" dt="2024-05-19T20:22:24.351" v="1081"/>
        <pc:sldMkLst>
          <pc:docMk/>
          <pc:sldMk cId="702054196" sldId="407"/>
        </pc:sldMkLst>
        <pc:spChg chg="mod">
          <ac:chgData name="Prange,Kelsey L" userId="S::klprange@ufl.edu::81a54b9e-900d-43e8-8160-f7dde5b9d543" providerId="AD" clId="Web-{61D8AF05-9E9A-FFD1-29D6-12E20E823AC7}" dt="2024-05-19T20:22:11.522" v="1079" actId="20577"/>
          <ac:spMkLst>
            <pc:docMk/>
            <pc:sldMk cId="702054196" sldId="407"/>
            <ac:spMk id="4" creationId="{4D4C07F4-F14B-DB4E-33F8-0D62EB9E2249}"/>
          </ac:spMkLst>
        </pc:spChg>
        <pc:extLst>
          <p:ext xmlns:p="http://schemas.openxmlformats.org/presentationml/2006/main" uri="{D6D511B9-2390-475A-947B-AFAB55BFBCF1}">
            <pc226:cmChg xmlns:pc226="http://schemas.microsoft.com/office/powerpoint/2022/06/main/command" chg="add">
              <pc226:chgData name="Prange,Kelsey L" userId="S::klprange@ufl.edu::81a54b9e-900d-43e8-8160-f7dde5b9d543" providerId="AD" clId="Web-{61D8AF05-9E9A-FFD1-29D6-12E20E823AC7}" dt="2024-05-19T20:22:24.351" v="1081"/>
              <pc2:cmMkLst xmlns:pc2="http://schemas.microsoft.com/office/powerpoint/2019/9/main/command">
                <pc:docMk/>
                <pc:sldMk cId="702054196" sldId="407"/>
                <pc2:cmMk id="{5D334568-B039-4B25-9808-C5D794F08BD9}"/>
              </pc2:cmMkLst>
            </pc226:cmChg>
          </p:ext>
        </pc:extLst>
      </pc:sldChg>
      <pc:sldChg chg="addSp delSp modSp modNotes">
        <pc:chgData name="Prange,Kelsey L" userId="S::klprange@ufl.edu::81a54b9e-900d-43e8-8160-f7dde5b9d543" providerId="AD" clId="Web-{61D8AF05-9E9A-FFD1-29D6-12E20E823AC7}" dt="2024-05-21T13:50:35.946" v="3831" actId="1076"/>
        <pc:sldMkLst>
          <pc:docMk/>
          <pc:sldMk cId="1532722788" sldId="410"/>
        </pc:sldMkLst>
        <pc:spChg chg="mod">
          <ac:chgData name="Prange,Kelsey L" userId="S::klprange@ufl.edu::81a54b9e-900d-43e8-8160-f7dde5b9d543" providerId="AD" clId="Web-{61D8AF05-9E9A-FFD1-29D6-12E20E823AC7}" dt="2024-05-21T13:50:35.946" v="3831" actId="1076"/>
          <ac:spMkLst>
            <pc:docMk/>
            <pc:sldMk cId="1532722788" sldId="410"/>
            <ac:spMk id="4" creationId="{4D4C07F4-F14B-DB4E-33F8-0D62EB9E2249}"/>
          </ac:spMkLst>
        </pc:spChg>
        <pc:graphicFrameChg chg="del mod">
          <ac:chgData name="Prange,Kelsey L" userId="S::klprange@ufl.edu::81a54b9e-900d-43e8-8160-f7dde5b9d543" providerId="AD" clId="Web-{61D8AF05-9E9A-FFD1-29D6-12E20E823AC7}" dt="2024-05-19T18:37:33.087" v="62"/>
          <ac:graphicFrameMkLst>
            <pc:docMk/>
            <pc:sldMk cId="1532722788" sldId="410"/>
            <ac:graphicFrameMk id="6" creationId="{C2118E92-622B-9759-8934-EFB5431D45A4}"/>
          </ac:graphicFrameMkLst>
        </pc:graphicFrameChg>
        <pc:graphicFrameChg chg="add mod modGraphic">
          <ac:chgData name="Prange,Kelsey L" userId="S::klprange@ufl.edu::81a54b9e-900d-43e8-8160-f7dde5b9d543" providerId="AD" clId="Web-{61D8AF05-9E9A-FFD1-29D6-12E20E823AC7}" dt="2024-05-19T19:00:51.793" v="259" actId="20577"/>
          <ac:graphicFrameMkLst>
            <pc:docMk/>
            <pc:sldMk cId="1532722788" sldId="410"/>
            <ac:graphicFrameMk id="12" creationId="{7232AC24-C387-0CA4-F994-79072EA39906}"/>
          </ac:graphicFrameMkLst>
        </pc:graphicFrameChg>
        <pc:graphicFrameChg chg="add mod modGraphic">
          <ac:chgData name="Prange,Kelsey L" userId="S::klprange@ufl.edu::81a54b9e-900d-43e8-8160-f7dde5b9d543" providerId="AD" clId="Web-{61D8AF05-9E9A-FFD1-29D6-12E20E823AC7}" dt="2024-05-19T19:00:55.262" v="261" actId="20577"/>
          <ac:graphicFrameMkLst>
            <pc:docMk/>
            <pc:sldMk cId="1532722788" sldId="410"/>
            <ac:graphicFrameMk id="165" creationId="{E87B973B-1458-DA2F-2272-2DB1FA0C0CEB}"/>
          </ac:graphicFrameMkLst>
        </pc:graphicFrameChg>
      </pc:sldChg>
      <pc:sldChg chg="addSp delSp modSp">
        <pc:chgData name="Prange,Kelsey L" userId="S::klprange@ufl.edu::81a54b9e-900d-43e8-8160-f7dde5b9d543" providerId="AD" clId="Web-{61D8AF05-9E9A-FFD1-29D6-12E20E823AC7}" dt="2024-05-19T19:18:27.117" v="569"/>
        <pc:sldMkLst>
          <pc:docMk/>
          <pc:sldMk cId="3813563846" sldId="412"/>
        </pc:sldMkLst>
        <pc:spChg chg="mod">
          <ac:chgData name="Prange,Kelsey L" userId="S::klprange@ufl.edu::81a54b9e-900d-43e8-8160-f7dde5b9d543" providerId="AD" clId="Web-{61D8AF05-9E9A-FFD1-29D6-12E20E823AC7}" dt="2024-05-19T19:08:36.859" v="273" actId="20577"/>
          <ac:spMkLst>
            <pc:docMk/>
            <pc:sldMk cId="3813563846" sldId="412"/>
            <ac:spMk id="3" creationId="{00000000-0000-0000-0000-000000000000}"/>
          </ac:spMkLst>
        </pc:spChg>
        <pc:spChg chg="add del mod">
          <ac:chgData name="Prange,Kelsey L" userId="S::klprange@ufl.edu::81a54b9e-900d-43e8-8160-f7dde5b9d543" providerId="AD" clId="Web-{61D8AF05-9E9A-FFD1-29D6-12E20E823AC7}" dt="2024-05-19T19:07:38.794" v="268"/>
          <ac:spMkLst>
            <pc:docMk/>
            <pc:sldMk cId="3813563846" sldId="412"/>
            <ac:spMk id="7" creationId="{A02EAF14-77D7-1033-542B-5FFEED4CDDED}"/>
          </ac:spMkLst>
        </pc:spChg>
        <pc:spChg chg="add mod">
          <ac:chgData name="Prange,Kelsey L" userId="S::klprange@ufl.edu::81a54b9e-900d-43e8-8160-f7dde5b9d543" providerId="AD" clId="Web-{61D8AF05-9E9A-FFD1-29D6-12E20E823AC7}" dt="2024-05-19T19:18:16.320" v="565" actId="14100"/>
          <ac:spMkLst>
            <pc:docMk/>
            <pc:sldMk cId="3813563846" sldId="412"/>
            <ac:spMk id="9" creationId="{9CC5893E-58A4-F79F-DD54-6353214296EC}"/>
          </ac:spMkLst>
        </pc:spChg>
        <pc:spChg chg="add del mod">
          <ac:chgData name="Prange,Kelsey L" userId="S::klprange@ufl.edu::81a54b9e-900d-43e8-8160-f7dde5b9d543" providerId="AD" clId="Web-{61D8AF05-9E9A-FFD1-29D6-12E20E823AC7}" dt="2024-05-19T19:18:08.304" v="561"/>
          <ac:spMkLst>
            <pc:docMk/>
            <pc:sldMk cId="3813563846" sldId="412"/>
            <ac:spMk id="11" creationId="{A52C1932-ADE9-7F5E-0CEA-BB62F0788F47}"/>
          </ac:spMkLst>
        </pc:spChg>
        <pc:picChg chg="add del mod">
          <ac:chgData name="Prange,Kelsey L" userId="S::klprange@ufl.edu::81a54b9e-900d-43e8-8160-f7dde5b9d543" providerId="AD" clId="Web-{61D8AF05-9E9A-FFD1-29D6-12E20E823AC7}" dt="2024-05-19T19:02:15.952" v="263"/>
          <ac:picMkLst>
            <pc:docMk/>
            <pc:sldMk cId="3813563846" sldId="412"/>
            <ac:picMk id="4" creationId="{92045086-0061-49A2-0606-C2F1A503F6F3}"/>
          </ac:picMkLst>
        </pc:picChg>
        <pc:picChg chg="add del mod">
          <ac:chgData name="Prange,Kelsey L" userId="S::klprange@ufl.edu::81a54b9e-900d-43e8-8160-f7dde5b9d543" providerId="AD" clId="Web-{61D8AF05-9E9A-FFD1-29D6-12E20E823AC7}" dt="2024-05-19T19:18:27.117" v="569"/>
          <ac:picMkLst>
            <pc:docMk/>
            <pc:sldMk cId="3813563846" sldId="412"/>
            <ac:picMk id="10" creationId="{5808A10D-0047-972A-1F97-45162692043A}"/>
          </ac:picMkLst>
        </pc:picChg>
      </pc:sldChg>
      <pc:sldChg chg="modSp">
        <pc:chgData name="Prange,Kelsey L" userId="S::klprange@ufl.edu::81a54b9e-900d-43e8-8160-f7dde5b9d543" providerId="AD" clId="Web-{61D8AF05-9E9A-FFD1-29D6-12E20E823AC7}" dt="2024-05-19T20:18:32.171" v="1016" actId="20577"/>
        <pc:sldMkLst>
          <pc:docMk/>
          <pc:sldMk cId="3057504982" sldId="413"/>
        </pc:sldMkLst>
        <pc:spChg chg="mod">
          <ac:chgData name="Prange,Kelsey L" userId="S::klprange@ufl.edu::81a54b9e-900d-43e8-8160-f7dde5b9d543" providerId="AD" clId="Web-{61D8AF05-9E9A-FFD1-29D6-12E20E823AC7}" dt="2024-05-19T20:18:32.171" v="1016" actId="20577"/>
          <ac:spMkLst>
            <pc:docMk/>
            <pc:sldMk cId="3057504982" sldId="413"/>
            <ac:spMk id="3" creationId="{00000000-0000-0000-0000-000000000000}"/>
          </ac:spMkLst>
        </pc:spChg>
      </pc:sldChg>
      <pc:sldChg chg="modSp">
        <pc:chgData name="Prange,Kelsey L" userId="S::klprange@ufl.edu::81a54b9e-900d-43e8-8160-f7dde5b9d543" providerId="AD" clId="Web-{61D8AF05-9E9A-FFD1-29D6-12E20E823AC7}" dt="2024-05-21T13:34:14.921" v="3807"/>
        <pc:sldMkLst>
          <pc:docMk/>
          <pc:sldMk cId="3626458696" sldId="417"/>
        </pc:sldMkLst>
        <pc:graphicFrameChg chg="mod modGraphic">
          <ac:chgData name="Prange,Kelsey L" userId="S::klprange@ufl.edu::81a54b9e-900d-43e8-8160-f7dde5b9d543" providerId="AD" clId="Web-{61D8AF05-9E9A-FFD1-29D6-12E20E823AC7}" dt="2024-05-21T13:34:14.921" v="3807"/>
          <ac:graphicFrameMkLst>
            <pc:docMk/>
            <pc:sldMk cId="3626458696" sldId="417"/>
            <ac:graphicFrameMk id="8" creationId="{7A3C3E96-C021-D1E2-F5BE-E9C6188716EA}"/>
          </ac:graphicFrameMkLst>
        </pc:graphicFrameChg>
      </pc:sldChg>
      <pc:sldChg chg="addSp delSp modSp add replId">
        <pc:chgData name="Prange,Kelsey L" userId="S::klprange@ufl.edu::81a54b9e-900d-43e8-8160-f7dde5b9d543" providerId="AD" clId="Web-{61D8AF05-9E9A-FFD1-29D6-12E20E823AC7}" dt="2024-05-21T14:41:36.147" v="3957" actId="1076"/>
        <pc:sldMkLst>
          <pc:docMk/>
          <pc:sldMk cId="2914128546" sldId="418"/>
        </pc:sldMkLst>
        <pc:spChg chg="del mod">
          <ac:chgData name="Prange,Kelsey L" userId="S::klprange@ufl.edu::81a54b9e-900d-43e8-8160-f7dde5b9d543" providerId="AD" clId="Web-{61D8AF05-9E9A-FFD1-29D6-12E20E823AC7}" dt="2024-05-19T19:55:28.402" v="574"/>
          <ac:spMkLst>
            <pc:docMk/>
            <pc:sldMk cId="2914128546" sldId="418"/>
            <ac:spMk id="9" creationId="{9CC5893E-58A4-F79F-DD54-6353214296EC}"/>
          </ac:spMkLst>
        </pc:spChg>
        <pc:spChg chg="add mod">
          <ac:chgData name="Prange,Kelsey L" userId="S::klprange@ufl.edu::81a54b9e-900d-43e8-8160-f7dde5b9d543" providerId="AD" clId="Web-{61D8AF05-9E9A-FFD1-29D6-12E20E823AC7}" dt="2024-05-21T14:40:40.600" v="3950" actId="20577"/>
          <ac:spMkLst>
            <pc:docMk/>
            <pc:sldMk cId="2914128546" sldId="418"/>
            <ac:spMk id="1298" creationId="{F9123FEB-4417-361B-1D85-D8214B44C2A5}"/>
          </ac:spMkLst>
        </pc:spChg>
        <pc:spChg chg="add mod">
          <ac:chgData name="Prange,Kelsey L" userId="S::klprange@ufl.edu::81a54b9e-900d-43e8-8160-f7dde5b9d543" providerId="AD" clId="Web-{61D8AF05-9E9A-FFD1-29D6-12E20E823AC7}" dt="2024-05-21T14:40:52.444" v="3953" actId="20577"/>
          <ac:spMkLst>
            <pc:docMk/>
            <pc:sldMk cId="2914128546" sldId="418"/>
            <ac:spMk id="1299" creationId="{1CD57F66-7BC4-4BA6-453C-6A3EAD2BB0ED}"/>
          </ac:spMkLst>
        </pc:spChg>
        <pc:spChg chg="add mod">
          <ac:chgData name="Prange,Kelsey L" userId="S::klprange@ufl.edu::81a54b9e-900d-43e8-8160-f7dde5b9d543" providerId="AD" clId="Web-{61D8AF05-9E9A-FFD1-29D6-12E20E823AC7}" dt="2024-05-21T14:41:04.335" v="3956" actId="20577"/>
          <ac:spMkLst>
            <pc:docMk/>
            <pc:sldMk cId="2914128546" sldId="418"/>
            <ac:spMk id="1300" creationId="{7F845B24-CC3C-C7D7-9C92-929647F724A5}"/>
          </ac:spMkLst>
        </pc:spChg>
        <pc:graphicFrameChg chg="add del mod modGraphic">
          <ac:chgData name="Prange,Kelsey L" userId="S::klprange@ufl.edu::81a54b9e-900d-43e8-8160-f7dde5b9d543" providerId="AD" clId="Web-{61D8AF05-9E9A-FFD1-29D6-12E20E823AC7}" dt="2024-05-19T20:30:25.759" v="1189"/>
          <ac:graphicFrameMkLst>
            <pc:docMk/>
            <pc:sldMk cId="2914128546" sldId="418"/>
            <ac:graphicFrameMk id="4" creationId="{9B1606D1-8366-8AF3-DFCB-A05FA786B261}"/>
          </ac:graphicFrameMkLst>
        </pc:graphicFrameChg>
        <pc:graphicFrameChg chg="add del mod modGraphic">
          <ac:chgData name="Prange,Kelsey L" userId="S::klprange@ufl.edu::81a54b9e-900d-43e8-8160-f7dde5b9d543" providerId="AD" clId="Web-{61D8AF05-9E9A-FFD1-29D6-12E20E823AC7}" dt="2024-05-19T20:28:45.209" v="1177"/>
          <ac:graphicFrameMkLst>
            <pc:docMk/>
            <pc:sldMk cId="2914128546" sldId="418"/>
            <ac:graphicFrameMk id="664" creationId="{8996B349-F954-103E-C841-0FC0967AE06B}"/>
          </ac:graphicFrameMkLst>
        </pc:graphicFrameChg>
        <pc:graphicFrameChg chg="add mod modGraphic">
          <ac:chgData name="Prange,Kelsey L" userId="S::klprange@ufl.edu::81a54b9e-900d-43e8-8160-f7dde5b9d543" providerId="AD" clId="Web-{61D8AF05-9E9A-FFD1-29D6-12E20E823AC7}" dt="2024-05-21T14:41:36.147" v="3957" actId="1076"/>
          <ac:graphicFrameMkLst>
            <pc:docMk/>
            <pc:sldMk cId="2914128546" sldId="418"/>
            <ac:graphicFrameMk id="731" creationId="{62F416F3-6B36-3EA6-B698-B16DB65C7307}"/>
          </ac:graphicFrameMkLst>
        </pc:graphicFrameChg>
      </pc:sldChg>
      <pc:sldChg chg="addSp modSp add replId">
        <pc:chgData name="Prange,Kelsey L" userId="S::klprange@ufl.edu::81a54b9e-900d-43e8-8160-f7dde5b9d543" providerId="AD" clId="Web-{61D8AF05-9E9A-FFD1-29D6-12E20E823AC7}" dt="2024-05-21T01:16:37.117" v="3335" actId="1076"/>
        <pc:sldMkLst>
          <pc:docMk/>
          <pc:sldMk cId="2831955867" sldId="419"/>
        </pc:sldMkLst>
        <pc:spChg chg="mod">
          <ac:chgData name="Prange,Kelsey L" userId="S::klprange@ufl.edu::81a54b9e-900d-43e8-8160-f7dde5b9d543" providerId="AD" clId="Web-{61D8AF05-9E9A-FFD1-29D6-12E20E823AC7}" dt="2024-05-19T19:55:51.606" v="590" actId="20577"/>
          <ac:spMkLst>
            <pc:docMk/>
            <pc:sldMk cId="2831955867" sldId="419"/>
            <ac:spMk id="3" creationId="{00000000-0000-0000-0000-000000000000}"/>
          </ac:spMkLst>
        </pc:spChg>
        <pc:spChg chg="mod">
          <ac:chgData name="Prange,Kelsey L" userId="S::klprange@ufl.edu::81a54b9e-900d-43e8-8160-f7dde5b9d543" providerId="AD" clId="Web-{61D8AF05-9E9A-FFD1-29D6-12E20E823AC7}" dt="2024-05-19T20:15:06.882" v="913" actId="20577"/>
          <ac:spMkLst>
            <pc:docMk/>
            <pc:sldMk cId="2831955867" sldId="419"/>
            <ac:spMk id="4" creationId="{4D4C07F4-F14B-DB4E-33F8-0D62EB9E2249}"/>
          </ac:spMkLst>
        </pc:spChg>
        <pc:picChg chg="add mod">
          <ac:chgData name="Prange,Kelsey L" userId="S::klprange@ufl.edu::81a54b9e-900d-43e8-8160-f7dde5b9d543" providerId="AD" clId="Web-{61D8AF05-9E9A-FFD1-29D6-12E20E823AC7}" dt="2024-05-21T01:16:37.117" v="3335" actId="1076"/>
          <ac:picMkLst>
            <pc:docMk/>
            <pc:sldMk cId="2831955867" sldId="419"/>
            <ac:picMk id="8" creationId="{CD113505-1DC3-D4FD-A929-C267613C5510}"/>
          </ac:picMkLst>
        </pc:picChg>
      </pc:sldChg>
      <pc:sldChg chg="addSp delSp modSp add ord replId">
        <pc:chgData name="Prange,Kelsey L" userId="S::klprange@ufl.edu::81a54b9e-900d-43e8-8160-f7dde5b9d543" providerId="AD" clId="Web-{61D8AF05-9E9A-FFD1-29D6-12E20E823AC7}" dt="2024-05-21T17:30:55.203" v="4181"/>
        <pc:sldMkLst>
          <pc:docMk/>
          <pc:sldMk cId="2324302416" sldId="420"/>
        </pc:sldMkLst>
        <pc:spChg chg="add del mod">
          <ac:chgData name="Prange,Kelsey L" userId="S::klprange@ufl.edu::81a54b9e-900d-43e8-8160-f7dde5b9d543" providerId="AD" clId="Web-{61D8AF05-9E9A-FFD1-29D6-12E20E823AC7}" dt="2024-05-20T01:25:23.438" v="1399"/>
          <ac:spMkLst>
            <pc:docMk/>
            <pc:sldMk cId="2324302416" sldId="420"/>
            <ac:spMk id="6" creationId="{93ACE050-AD0D-BD6F-63CA-4FCC831B447B}"/>
          </ac:spMkLst>
        </pc:spChg>
        <pc:spChg chg="add mod">
          <ac:chgData name="Prange,Kelsey L" userId="S::klprange@ufl.edu::81a54b9e-900d-43e8-8160-f7dde5b9d543" providerId="AD" clId="Web-{61D8AF05-9E9A-FFD1-29D6-12E20E823AC7}" dt="2024-05-21T17:29:36.231" v="4170" actId="20577"/>
          <ac:spMkLst>
            <pc:docMk/>
            <pc:sldMk cId="2324302416" sldId="420"/>
            <ac:spMk id="7" creationId="{9C06B7F5-BCD2-CA72-A8B3-F8FBD7114091}"/>
          </ac:spMkLst>
        </pc:spChg>
        <pc:spChg chg="add mod">
          <ac:chgData name="Prange,Kelsey L" userId="S::klprange@ufl.edu::81a54b9e-900d-43e8-8160-f7dde5b9d543" providerId="AD" clId="Web-{61D8AF05-9E9A-FFD1-29D6-12E20E823AC7}" dt="2024-05-21T17:30:34.155" v="4180" actId="14100"/>
          <ac:spMkLst>
            <pc:docMk/>
            <pc:sldMk cId="2324302416" sldId="420"/>
            <ac:spMk id="8" creationId="{9416DD74-D616-1420-30D8-DCD64C8EF270}"/>
          </ac:spMkLst>
        </pc:spChg>
        <pc:spChg chg="add del mod">
          <ac:chgData name="Prange,Kelsey L" userId="S::klprange@ufl.edu::81a54b9e-900d-43e8-8160-f7dde5b9d543" providerId="AD" clId="Web-{61D8AF05-9E9A-FFD1-29D6-12E20E823AC7}" dt="2024-05-20T01:25:27.032" v="1400"/>
          <ac:spMkLst>
            <pc:docMk/>
            <pc:sldMk cId="2324302416" sldId="420"/>
            <ac:spMk id="8" creationId="{A1506C50-EB5E-11CE-43E8-96D5EAED9D38}"/>
          </ac:spMkLst>
        </pc:spChg>
        <pc:spChg chg="mod">
          <ac:chgData name="Prange,Kelsey L" userId="S::klprange@ufl.edu::81a54b9e-900d-43e8-8160-f7dde5b9d543" providerId="AD" clId="Web-{61D8AF05-9E9A-FFD1-29D6-12E20E823AC7}" dt="2024-05-20T01:32:52.658" v="1563"/>
          <ac:spMkLst>
            <pc:docMk/>
            <pc:sldMk cId="2324302416" sldId="420"/>
            <ac:spMk id="9" creationId="{9CC5893E-58A4-F79F-DD54-6353214296EC}"/>
          </ac:spMkLst>
        </pc:spChg>
        <pc:picChg chg="add del mod modCrop">
          <ac:chgData name="Prange,Kelsey L" userId="S::klprange@ufl.edu::81a54b9e-900d-43e8-8160-f7dde5b9d543" providerId="AD" clId="Web-{61D8AF05-9E9A-FFD1-29D6-12E20E823AC7}" dt="2024-05-21T17:20:07.180" v="4125"/>
          <ac:picMkLst>
            <pc:docMk/>
            <pc:sldMk cId="2324302416" sldId="420"/>
            <ac:picMk id="4" creationId="{78968A7C-9AD4-9989-21C4-D646B68FA4E2}"/>
          </ac:picMkLst>
        </pc:picChg>
        <pc:picChg chg="add mod">
          <ac:chgData name="Prange,Kelsey L" userId="S::klprange@ufl.edu::81a54b9e-900d-43e8-8160-f7dde5b9d543" providerId="AD" clId="Web-{61D8AF05-9E9A-FFD1-29D6-12E20E823AC7}" dt="2024-05-21T17:30:55.203" v="4181"/>
          <ac:picMkLst>
            <pc:docMk/>
            <pc:sldMk cId="2324302416" sldId="420"/>
            <ac:picMk id="6" creationId="{FD96A9F4-40EF-DD92-5599-F16833B0270E}"/>
          </ac:picMkLst>
        </pc:picChg>
      </pc:sldChg>
      <pc:sldChg chg="new">
        <pc:chgData name="Prange,Kelsey L" userId="S::klprange@ufl.edu::81a54b9e-900d-43e8-8160-f7dde5b9d543" providerId="AD" clId="Web-{61D8AF05-9E9A-FFD1-29D6-12E20E823AC7}" dt="2024-05-20T01:26:07.112" v="1406"/>
        <pc:sldMkLst>
          <pc:docMk/>
          <pc:sldMk cId="68759418" sldId="421"/>
        </pc:sldMkLst>
      </pc:sldChg>
      <pc:sldChg chg="addSp delSp modSp add replId">
        <pc:chgData name="Prange,Kelsey L" userId="S::klprange@ufl.edu::81a54b9e-900d-43e8-8160-f7dde5b9d543" providerId="AD" clId="Web-{61D8AF05-9E9A-FFD1-29D6-12E20E823AC7}" dt="2024-05-21T15:45:46.899" v="3981" actId="20577"/>
        <pc:sldMkLst>
          <pc:docMk/>
          <pc:sldMk cId="3298592447" sldId="422"/>
        </pc:sldMkLst>
        <pc:spChg chg="mod">
          <ac:chgData name="Prange,Kelsey L" userId="S::klprange@ufl.edu::81a54b9e-900d-43e8-8160-f7dde5b9d543" providerId="AD" clId="Web-{61D8AF05-9E9A-FFD1-29D6-12E20E823AC7}" dt="2024-05-21T15:45:46.899" v="3981" actId="20577"/>
          <ac:spMkLst>
            <pc:docMk/>
            <pc:sldMk cId="3298592447" sldId="422"/>
            <ac:spMk id="7" creationId="{9C06B7F5-BCD2-CA72-A8B3-F8FBD7114091}"/>
          </ac:spMkLst>
        </pc:spChg>
        <pc:spChg chg="mod">
          <ac:chgData name="Prange,Kelsey L" userId="S::klprange@ufl.edu::81a54b9e-900d-43e8-8160-f7dde5b9d543" providerId="AD" clId="Web-{61D8AF05-9E9A-FFD1-29D6-12E20E823AC7}" dt="2024-05-20T01:34:32.052" v="1571" actId="1076"/>
          <ac:spMkLst>
            <pc:docMk/>
            <pc:sldMk cId="3298592447" sldId="422"/>
            <ac:spMk id="9" creationId="{9CC5893E-58A4-F79F-DD54-6353214296EC}"/>
          </ac:spMkLst>
        </pc:spChg>
        <pc:spChg chg="add mod">
          <ac:chgData name="Prange,Kelsey L" userId="S::klprange@ufl.edu::81a54b9e-900d-43e8-8160-f7dde5b9d543" providerId="AD" clId="Web-{61D8AF05-9E9A-FFD1-29D6-12E20E823AC7}" dt="2024-05-20T01:40:44.504" v="1699" actId="1076"/>
          <ac:spMkLst>
            <pc:docMk/>
            <pc:sldMk cId="3298592447" sldId="422"/>
            <ac:spMk id="11" creationId="{5E636EB1-EF7C-3387-9B18-179E8DD8848C}"/>
          </ac:spMkLst>
        </pc:spChg>
        <pc:picChg chg="del">
          <ac:chgData name="Prange,Kelsey L" userId="S::klprange@ufl.edu::81a54b9e-900d-43e8-8160-f7dde5b9d543" providerId="AD" clId="Web-{61D8AF05-9E9A-FFD1-29D6-12E20E823AC7}" dt="2024-05-20T01:30:06.433" v="1550"/>
          <ac:picMkLst>
            <pc:docMk/>
            <pc:sldMk cId="3298592447" sldId="422"/>
            <ac:picMk id="4" creationId="{78968A7C-9AD4-9989-21C4-D646B68FA4E2}"/>
          </ac:picMkLst>
        </pc:picChg>
        <pc:picChg chg="add mod modCrop">
          <ac:chgData name="Prange,Kelsey L" userId="S::klprange@ufl.edu::81a54b9e-900d-43e8-8160-f7dde5b9d543" providerId="AD" clId="Web-{61D8AF05-9E9A-FFD1-29D6-12E20E823AC7}" dt="2024-05-20T01:36:03.150" v="1581" actId="1076"/>
          <ac:picMkLst>
            <pc:docMk/>
            <pc:sldMk cId="3298592447" sldId="422"/>
            <ac:picMk id="6" creationId="{98F8EE52-3677-BC2F-AA0C-4905BC0954AB}"/>
          </ac:picMkLst>
        </pc:picChg>
        <pc:picChg chg="add del mod">
          <ac:chgData name="Prange,Kelsey L" userId="S::klprange@ufl.edu::81a54b9e-900d-43e8-8160-f7dde5b9d543" providerId="AD" clId="Web-{61D8AF05-9E9A-FFD1-29D6-12E20E823AC7}" dt="2024-05-20T01:37:03.496" v="1586"/>
          <ac:picMkLst>
            <pc:docMk/>
            <pc:sldMk cId="3298592447" sldId="422"/>
            <ac:picMk id="8" creationId="{4DB1F57B-236F-33A9-AC7E-FF832DB143B1}"/>
          </ac:picMkLst>
        </pc:picChg>
      </pc:sldChg>
      <pc:sldChg chg="addSp delSp modSp add ord replId">
        <pc:chgData name="Prange,Kelsey L" userId="S::klprange@ufl.edu::81a54b9e-900d-43e8-8160-f7dde5b9d543" providerId="AD" clId="Web-{61D8AF05-9E9A-FFD1-29D6-12E20E823AC7}" dt="2024-05-21T16:00:46.779" v="4020" actId="1076"/>
        <pc:sldMkLst>
          <pc:docMk/>
          <pc:sldMk cId="920685291" sldId="423"/>
        </pc:sldMkLst>
        <pc:spChg chg="mod">
          <ac:chgData name="Prange,Kelsey L" userId="S::klprange@ufl.edu::81a54b9e-900d-43e8-8160-f7dde5b9d543" providerId="AD" clId="Web-{61D8AF05-9E9A-FFD1-29D6-12E20E823AC7}" dt="2024-05-21T15:56:35.847" v="4013" actId="20577"/>
          <ac:spMkLst>
            <pc:docMk/>
            <pc:sldMk cId="920685291" sldId="423"/>
            <ac:spMk id="7" creationId="{9C06B7F5-BCD2-CA72-A8B3-F8FBD7114091}"/>
          </ac:spMkLst>
        </pc:spChg>
        <pc:spChg chg="mod">
          <ac:chgData name="Prange,Kelsey L" userId="S::klprange@ufl.edu::81a54b9e-900d-43e8-8160-f7dde5b9d543" providerId="AD" clId="Web-{61D8AF05-9E9A-FFD1-29D6-12E20E823AC7}" dt="2024-05-20T01:54:40.566" v="2050" actId="1076"/>
          <ac:spMkLst>
            <pc:docMk/>
            <pc:sldMk cId="920685291" sldId="423"/>
            <ac:spMk id="9" creationId="{9CC5893E-58A4-F79F-DD54-6353214296EC}"/>
          </ac:spMkLst>
        </pc:spChg>
        <pc:picChg chg="add mod">
          <ac:chgData name="Prange,Kelsey L" userId="S::klprange@ufl.edu::81a54b9e-900d-43e8-8160-f7dde5b9d543" providerId="AD" clId="Web-{61D8AF05-9E9A-FFD1-29D6-12E20E823AC7}" dt="2024-05-21T16:00:46.779" v="4020" actId="1076"/>
          <ac:picMkLst>
            <pc:docMk/>
            <pc:sldMk cId="920685291" sldId="423"/>
            <ac:picMk id="4" creationId="{3FBE36C6-9C10-AEB2-B907-FD9F80DAB1B9}"/>
          </ac:picMkLst>
        </pc:picChg>
        <pc:picChg chg="del">
          <ac:chgData name="Prange,Kelsey L" userId="S::klprange@ufl.edu::81a54b9e-900d-43e8-8160-f7dde5b9d543" providerId="AD" clId="Web-{61D8AF05-9E9A-FFD1-29D6-12E20E823AC7}" dt="2024-05-20T01:41:11.693" v="1703"/>
          <ac:picMkLst>
            <pc:docMk/>
            <pc:sldMk cId="920685291" sldId="423"/>
            <ac:picMk id="4" creationId="{78968A7C-9AD4-9989-21C4-D646B68FA4E2}"/>
          </ac:picMkLst>
        </pc:picChg>
        <pc:picChg chg="add del mod modCrop">
          <ac:chgData name="Prange,Kelsey L" userId="S::klprange@ufl.edu::81a54b9e-900d-43e8-8160-f7dde5b9d543" providerId="AD" clId="Web-{61D8AF05-9E9A-FFD1-29D6-12E20E823AC7}" dt="2024-05-20T02:08:28.114" v="2596"/>
          <ac:picMkLst>
            <pc:docMk/>
            <pc:sldMk cId="920685291" sldId="423"/>
            <ac:picMk id="6" creationId="{E6002AF2-A7AA-FB0E-5105-43603B51971A}"/>
          </ac:picMkLst>
        </pc:picChg>
        <pc:picChg chg="add del mod">
          <ac:chgData name="Prange,Kelsey L" userId="S::klprange@ufl.edu::81a54b9e-900d-43e8-8160-f7dde5b9d543" providerId="AD" clId="Web-{61D8AF05-9E9A-FFD1-29D6-12E20E823AC7}" dt="2024-05-21T16:00:37.779" v="4017"/>
          <ac:picMkLst>
            <pc:docMk/>
            <pc:sldMk cId="920685291" sldId="423"/>
            <ac:picMk id="8" creationId="{D0592959-952F-6D7C-D2A7-445C17254D06}"/>
          </ac:picMkLst>
        </pc:picChg>
      </pc:sldChg>
      <pc:sldChg chg="addSp modSp add ord replId">
        <pc:chgData name="Prange,Kelsey L" userId="S::klprange@ufl.edu::81a54b9e-900d-43e8-8160-f7dde5b9d543" providerId="AD" clId="Web-{61D8AF05-9E9A-FFD1-29D6-12E20E823AC7}" dt="2024-05-21T15:17:49.445" v="3972" actId="20577"/>
        <pc:sldMkLst>
          <pc:docMk/>
          <pc:sldMk cId="2482250104" sldId="424"/>
        </pc:sldMkLst>
        <pc:spChg chg="mod">
          <ac:chgData name="Prange,Kelsey L" userId="S::klprange@ufl.edu::81a54b9e-900d-43e8-8160-f7dde5b9d543" providerId="AD" clId="Web-{61D8AF05-9E9A-FFD1-29D6-12E20E823AC7}" dt="2024-05-21T15:17:49.445" v="3972" actId="20577"/>
          <ac:spMkLst>
            <pc:docMk/>
            <pc:sldMk cId="2482250104" sldId="424"/>
            <ac:spMk id="7" creationId="{9C06B7F5-BCD2-CA72-A8B3-F8FBD7114091}"/>
          </ac:spMkLst>
        </pc:spChg>
        <pc:spChg chg="mod">
          <ac:chgData name="Prange,Kelsey L" userId="S::klprange@ufl.edu::81a54b9e-900d-43e8-8160-f7dde5b9d543" providerId="AD" clId="Web-{61D8AF05-9E9A-FFD1-29D6-12E20E823AC7}" dt="2024-05-20T01:52:32.296" v="2022" actId="1076"/>
          <ac:spMkLst>
            <pc:docMk/>
            <pc:sldMk cId="2482250104" sldId="424"/>
            <ac:spMk id="9" creationId="{9CC5893E-58A4-F79F-DD54-6353214296EC}"/>
          </ac:spMkLst>
        </pc:spChg>
        <pc:picChg chg="add mod">
          <ac:chgData name="Prange,Kelsey L" userId="S::klprange@ufl.edu::81a54b9e-900d-43e8-8160-f7dde5b9d543" providerId="AD" clId="Web-{61D8AF05-9E9A-FFD1-29D6-12E20E823AC7}" dt="2024-05-20T01:52:39.233" v="2024" actId="1076"/>
          <ac:picMkLst>
            <pc:docMk/>
            <pc:sldMk cId="2482250104" sldId="424"/>
            <ac:picMk id="4" creationId="{8832BD18-BC7A-8AF6-AAB6-B5C4B5937DAB}"/>
          </ac:picMkLst>
        </pc:picChg>
        <pc:picChg chg="add mod">
          <ac:chgData name="Prange,Kelsey L" userId="S::klprange@ufl.edu::81a54b9e-900d-43e8-8160-f7dde5b9d543" providerId="AD" clId="Web-{61D8AF05-9E9A-FFD1-29D6-12E20E823AC7}" dt="2024-05-20T01:53:55.174" v="2029"/>
          <ac:picMkLst>
            <pc:docMk/>
            <pc:sldMk cId="2482250104" sldId="424"/>
            <ac:picMk id="6" creationId="{43D60D4C-8337-06C7-46D8-CF03B665D930}"/>
          </ac:picMkLst>
        </pc:picChg>
      </pc:sldChg>
      <pc:sldChg chg="modSp add replId">
        <pc:chgData name="Prange,Kelsey L" userId="S::klprange@ufl.edu::81a54b9e-900d-43e8-8160-f7dde5b9d543" providerId="AD" clId="Web-{61D8AF05-9E9A-FFD1-29D6-12E20E823AC7}" dt="2024-05-21T16:07:55.250" v="4041" actId="20577"/>
        <pc:sldMkLst>
          <pc:docMk/>
          <pc:sldMk cId="3672313877" sldId="429"/>
        </pc:sldMkLst>
        <pc:spChg chg="mod">
          <ac:chgData name="Prange,Kelsey L" userId="S::klprange@ufl.edu::81a54b9e-900d-43e8-8160-f7dde5b9d543" providerId="AD" clId="Web-{61D8AF05-9E9A-FFD1-29D6-12E20E823AC7}" dt="2024-05-21T16:07:55.250" v="4041" actId="20577"/>
          <ac:spMkLst>
            <pc:docMk/>
            <pc:sldMk cId="3672313877" sldId="429"/>
            <ac:spMk id="7" creationId="{9C06B7F5-BCD2-CA72-A8B3-F8FBD7114091}"/>
          </ac:spMkLst>
        </pc:spChg>
        <pc:spChg chg="mod">
          <ac:chgData name="Prange,Kelsey L" userId="S::klprange@ufl.edu::81a54b9e-900d-43e8-8160-f7dde5b9d543" providerId="AD" clId="Web-{61D8AF05-9E9A-FFD1-29D6-12E20E823AC7}" dt="2024-05-21T16:03:31.661" v="4036" actId="20577"/>
          <ac:spMkLst>
            <pc:docMk/>
            <pc:sldMk cId="3672313877" sldId="429"/>
            <ac:spMk id="9" creationId="{9CC5893E-58A4-F79F-DD54-6353214296EC}"/>
          </ac:spMkLst>
        </pc:spChg>
      </pc:sldChg>
      <pc:sldChg chg="del">
        <pc:chgData name="Prange,Kelsey L" userId="S::klprange@ufl.edu::81a54b9e-900d-43e8-8160-f7dde5b9d543" providerId="AD" clId="Web-{61D8AF05-9E9A-FFD1-29D6-12E20E823AC7}" dt="2024-05-20T02:39:26.416" v="3141"/>
        <pc:sldMkLst>
          <pc:docMk/>
          <pc:sldMk cId="2510271446" sldId="430"/>
        </pc:sldMkLst>
      </pc:sldChg>
      <pc:sldChg chg="addSp modSp add del replId">
        <pc:chgData name="Prange,Kelsey L" userId="S::klprange@ufl.edu::81a54b9e-900d-43e8-8160-f7dde5b9d543" providerId="AD" clId="Web-{61D8AF05-9E9A-FFD1-29D6-12E20E823AC7}" dt="2024-05-21T16:08:44.955" v="4049" actId="20577"/>
        <pc:sldMkLst>
          <pc:docMk/>
          <pc:sldMk cId="3854478540" sldId="431"/>
        </pc:sldMkLst>
        <pc:spChg chg="mod">
          <ac:chgData name="Prange,Kelsey L" userId="S::klprange@ufl.edu::81a54b9e-900d-43e8-8160-f7dde5b9d543" providerId="AD" clId="Web-{61D8AF05-9E9A-FFD1-29D6-12E20E823AC7}" dt="2024-05-21T16:08:44.955" v="4049" actId="20577"/>
          <ac:spMkLst>
            <pc:docMk/>
            <pc:sldMk cId="3854478540" sldId="431"/>
            <ac:spMk id="7" creationId="{9C06B7F5-BCD2-CA72-A8B3-F8FBD7114091}"/>
          </ac:spMkLst>
        </pc:spChg>
        <pc:picChg chg="add mod modCrop">
          <ac:chgData name="Prange,Kelsey L" userId="S::klprange@ufl.edu::81a54b9e-900d-43e8-8160-f7dde5b9d543" providerId="AD" clId="Web-{61D8AF05-9E9A-FFD1-29D6-12E20E823AC7}" dt="2024-05-21T16:08:41.471" v="4046" actId="1076"/>
          <ac:picMkLst>
            <pc:docMk/>
            <pc:sldMk cId="3854478540" sldId="431"/>
            <ac:picMk id="4" creationId="{7FD99846-AA0F-1D80-E0D8-BAE012F3B43A}"/>
          </ac:picMkLst>
        </pc:picChg>
      </pc:sldChg>
      <pc:sldChg chg="addSp delSp modSp add replId">
        <pc:chgData name="Prange,Kelsey L" userId="S::klprange@ufl.edu::81a54b9e-900d-43e8-8160-f7dde5b9d543" providerId="AD" clId="Web-{61D8AF05-9E9A-FFD1-29D6-12E20E823AC7}" dt="2024-05-21T16:10:49.539" v="4052" actId="1076"/>
        <pc:sldMkLst>
          <pc:docMk/>
          <pc:sldMk cId="1853152985" sldId="432"/>
        </pc:sldMkLst>
        <pc:spChg chg="del mod">
          <ac:chgData name="Prange,Kelsey L" userId="S::klprange@ufl.edu::81a54b9e-900d-43e8-8160-f7dde5b9d543" providerId="AD" clId="Web-{61D8AF05-9E9A-FFD1-29D6-12E20E823AC7}" dt="2024-05-21T16:10:14.100" v="4050"/>
          <ac:spMkLst>
            <pc:docMk/>
            <pc:sldMk cId="1853152985" sldId="432"/>
            <ac:spMk id="7" creationId="{9C06B7F5-BCD2-CA72-A8B3-F8FBD7114091}"/>
          </ac:spMkLst>
        </pc:spChg>
        <pc:spChg chg="add mod">
          <ac:chgData name="Prange,Kelsey L" userId="S::klprange@ufl.edu::81a54b9e-900d-43e8-8160-f7dde5b9d543" providerId="AD" clId="Web-{61D8AF05-9E9A-FFD1-29D6-12E20E823AC7}" dt="2024-05-20T02:30:27.319" v="3026" actId="1076"/>
          <ac:spMkLst>
            <pc:docMk/>
            <pc:sldMk cId="1853152985" sldId="432"/>
            <ac:spMk id="8" creationId="{9FF43EF0-6865-D8D4-6516-3F958BE69A77}"/>
          </ac:spMkLst>
        </pc:spChg>
        <pc:picChg chg="del">
          <ac:chgData name="Prange,Kelsey L" userId="S::klprange@ufl.edu::81a54b9e-900d-43e8-8160-f7dde5b9d543" providerId="AD" clId="Web-{61D8AF05-9E9A-FFD1-29D6-12E20E823AC7}" dt="2024-05-20T02:24:19.540" v="2826"/>
          <ac:picMkLst>
            <pc:docMk/>
            <pc:sldMk cId="1853152985" sldId="432"/>
            <ac:picMk id="4" creationId="{7FD99846-AA0F-1D80-E0D8-BAE012F3B43A}"/>
          </ac:picMkLst>
        </pc:picChg>
        <pc:picChg chg="add mod">
          <ac:chgData name="Prange,Kelsey L" userId="S::klprange@ufl.edu::81a54b9e-900d-43e8-8160-f7dde5b9d543" providerId="AD" clId="Web-{61D8AF05-9E9A-FFD1-29D6-12E20E823AC7}" dt="2024-05-21T16:10:49.539" v="4052" actId="1076"/>
          <ac:picMkLst>
            <pc:docMk/>
            <pc:sldMk cId="1853152985" sldId="432"/>
            <ac:picMk id="6" creationId="{A3A64AF2-0D87-2A64-D93F-7B0DF2B615E8}"/>
          </ac:picMkLst>
        </pc:picChg>
      </pc:sldChg>
      <pc:sldChg chg="modSp add ord replId">
        <pc:chgData name="Prange,Kelsey L" userId="S::klprange@ufl.edu::81a54b9e-900d-43e8-8160-f7dde5b9d543" providerId="AD" clId="Web-{61D8AF05-9E9A-FFD1-29D6-12E20E823AC7}" dt="2024-05-21T14:27:35.501" v="3833" actId="20577"/>
        <pc:sldMkLst>
          <pc:docMk/>
          <pc:sldMk cId="3988238539" sldId="434"/>
        </pc:sldMkLst>
        <pc:spChg chg="mod">
          <ac:chgData name="Prange,Kelsey L" userId="S::klprange@ufl.edu::81a54b9e-900d-43e8-8160-f7dde5b9d543" providerId="AD" clId="Web-{61D8AF05-9E9A-FFD1-29D6-12E20E823AC7}" dt="2024-05-21T14:27:35.501" v="3833" actId="20577"/>
          <ac:spMkLst>
            <pc:docMk/>
            <pc:sldMk cId="3988238539" sldId="434"/>
            <ac:spMk id="2" creationId="{934112EC-683C-4AB0-8770-E07B3F37BDD8}"/>
          </ac:spMkLst>
        </pc:spChg>
      </pc:sldChg>
      <pc:sldChg chg="modSp add replId">
        <pc:chgData name="Prange,Kelsey L" userId="S::klprange@ufl.edu::81a54b9e-900d-43e8-8160-f7dde5b9d543" providerId="AD" clId="Web-{61D8AF05-9E9A-FFD1-29D6-12E20E823AC7}" dt="2024-05-20T02:39:07.040" v="3140" actId="20577"/>
        <pc:sldMkLst>
          <pc:docMk/>
          <pc:sldMk cId="1445197107" sldId="435"/>
        </pc:sldMkLst>
        <pc:spChg chg="mod">
          <ac:chgData name="Prange,Kelsey L" userId="S::klprange@ufl.edu::81a54b9e-900d-43e8-8160-f7dde5b9d543" providerId="AD" clId="Web-{61D8AF05-9E9A-FFD1-29D6-12E20E823AC7}" dt="2024-05-20T02:39:07.040" v="3140" actId="20577"/>
          <ac:spMkLst>
            <pc:docMk/>
            <pc:sldMk cId="1445197107" sldId="435"/>
            <ac:spMk id="2" creationId="{934112EC-683C-4AB0-8770-E07B3F37BDD8}"/>
          </ac:spMkLst>
        </pc:spChg>
      </pc:sldChg>
      <pc:sldChg chg="addSp delSp modSp">
        <pc:chgData name="Prange,Kelsey L" userId="S::klprange@ufl.edu::81a54b9e-900d-43e8-8160-f7dde5b9d543" providerId="AD" clId="Web-{61D8AF05-9E9A-FFD1-29D6-12E20E823AC7}" dt="2024-05-21T01:15:07.849" v="3332" actId="1076"/>
        <pc:sldMkLst>
          <pc:docMk/>
          <pc:sldMk cId="3936101440" sldId="436"/>
        </pc:sldMkLst>
        <pc:picChg chg="add del mod">
          <ac:chgData name="Prange,Kelsey L" userId="S::klprange@ufl.edu::81a54b9e-900d-43e8-8160-f7dde5b9d543" providerId="AD" clId="Web-{61D8AF05-9E9A-FFD1-29D6-12E20E823AC7}" dt="2024-05-21T01:14:14.268" v="3327"/>
          <ac:picMkLst>
            <pc:docMk/>
            <pc:sldMk cId="3936101440" sldId="436"/>
            <ac:picMk id="6" creationId="{4E509774-641D-4F17-B6B1-4445E9D8433A}"/>
          </ac:picMkLst>
        </pc:picChg>
        <pc:picChg chg="add del mod">
          <ac:chgData name="Prange,Kelsey L" userId="S::klprange@ufl.edu::81a54b9e-900d-43e8-8160-f7dde5b9d543" providerId="AD" clId="Web-{61D8AF05-9E9A-FFD1-29D6-12E20E823AC7}" dt="2024-05-21T01:14:11.721" v="3326"/>
          <ac:picMkLst>
            <pc:docMk/>
            <pc:sldMk cId="3936101440" sldId="436"/>
            <ac:picMk id="8" creationId="{68CA2391-68F4-27C9-6CC4-F530F7A1F637}"/>
          </ac:picMkLst>
        </pc:picChg>
        <pc:picChg chg="add mod">
          <ac:chgData name="Prange,Kelsey L" userId="S::klprange@ufl.edu::81a54b9e-900d-43e8-8160-f7dde5b9d543" providerId="AD" clId="Web-{61D8AF05-9E9A-FFD1-29D6-12E20E823AC7}" dt="2024-05-21T01:15:07.849" v="3332" actId="1076"/>
          <ac:picMkLst>
            <pc:docMk/>
            <pc:sldMk cId="3936101440" sldId="436"/>
            <ac:picMk id="9" creationId="{EB26C1A1-C030-65CF-EB18-A5549747FC04}"/>
          </ac:picMkLst>
        </pc:picChg>
      </pc:sldChg>
      <pc:sldChg chg="addSp delSp modSp">
        <pc:chgData name="Prange,Kelsey L" userId="S::klprange@ufl.edu::81a54b9e-900d-43e8-8160-f7dde5b9d543" providerId="AD" clId="Web-{61D8AF05-9E9A-FFD1-29D6-12E20E823AC7}" dt="2024-05-21T01:32:45.166" v="3605" actId="20577"/>
        <pc:sldMkLst>
          <pc:docMk/>
          <pc:sldMk cId="3062059357" sldId="437"/>
        </pc:sldMkLst>
        <pc:spChg chg="mod">
          <ac:chgData name="Prange,Kelsey L" userId="S::klprange@ufl.edu::81a54b9e-900d-43e8-8160-f7dde5b9d543" providerId="AD" clId="Web-{61D8AF05-9E9A-FFD1-29D6-12E20E823AC7}" dt="2024-05-21T01:32:45.166" v="3605" actId="20577"/>
          <ac:spMkLst>
            <pc:docMk/>
            <pc:sldMk cId="3062059357" sldId="437"/>
            <ac:spMk id="7" creationId="{60455EE7-E544-5808-1D27-B7A05A541566}"/>
          </ac:spMkLst>
        </pc:spChg>
        <pc:spChg chg="add del mod">
          <ac:chgData name="Prange,Kelsey L" userId="S::klprange@ufl.edu::81a54b9e-900d-43e8-8160-f7dde5b9d543" providerId="AD" clId="Web-{61D8AF05-9E9A-FFD1-29D6-12E20E823AC7}" dt="2024-05-21T01:29:40.817" v="3567"/>
          <ac:spMkLst>
            <pc:docMk/>
            <pc:sldMk cId="3062059357" sldId="437"/>
            <ac:spMk id="8" creationId="{FC912E73-6AB5-7194-7840-20F7ABC6475D}"/>
          </ac:spMkLst>
        </pc:spChg>
        <pc:picChg chg="mod">
          <ac:chgData name="Prange,Kelsey L" userId="S::klprange@ufl.edu::81a54b9e-900d-43e8-8160-f7dde5b9d543" providerId="AD" clId="Web-{61D8AF05-9E9A-FFD1-29D6-12E20E823AC7}" dt="2024-05-21T01:31:22.632" v="3603" actId="1076"/>
          <ac:picMkLst>
            <pc:docMk/>
            <pc:sldMk cId="3062059357" sldId="437"/>
            <ac:picMk id="6" creationId="{416656B9-5239-0A6E-864B-364D13DDB0F7}"/>
          </ac:picMkLst>
        </pc:picChg>
      </pc:sldChg>
      <pc:sldChg chg="addSp delSp modSp">
        <pc:chgData name="Prange,Kelsey L" userId="S::klprange@ufl.edu::81a54b9e-900d-43e8-8160-f7dde5b9d543" providerId="AD" clId="Web-{61D8AF05-9E9A-FFD1-29D6-12E20E823AC7}" dt="2024-05-21T01:24:50.371" v="3516" actId="20577"/>
        <pc:sldMkLst>
          <pc:docMk/>
          <pc:sldMk cId="348895978" sldId="441"/>
        </pc:sldMkLst>
        <pc:spChg chg="add mod">
          <ac:chgData name="Prange,Kelsey L" userId="S::klprange@ufl.edu::81a54b9e-900d-43e8-8160-f7dde5b9d543" providerId="AD" clId="Web-{61D8AF05-9E9A-FFD1-29D6-12E20E823AC7}" dt="2024-05-21T01:24:50.371" v="3516" actId="20577"/>
          <ac:spMkLst>
            <pc:docMk/>
            <pc:sldMk cId="348895978" sldId="441"/>
            <ac:spMk id="7" creationId="{9FD3DA81-ED12-444C-508A-BE5A76452E17}"/>
          </ac:spMkLst>
        </pc:spChg>
        <pc:spChg chg="mod">
          <ac:chgData name="Prange,Kelsey L" userId="S::klprange@ufl.edu::81a54b9e-900d-43e8-8160-f7dde5b9d543" providerId="AD" clId="Web-{61D8AF05-9E9A-FFD1-29D6-12E20E823AC7}" dt="2024-05-21T01:23:06.836" v="3371" actId="1076"/>
          <ac:spMkLst>
            <pc:docMk/>
            <pc:sldMk cId="348895978" sldId="441"/>
            <ac:spMk id="8" creationId="{A5077F50-FD96-D875-04D3-19A44DBF0274}"/>
          </ac:spMkLst>
        </pc:spChg>
        <pc:picChg chg="add del mod">
          <ac:chgData name="Prange,Kelsey L" userId="S::klprange@ufl.edu::81a54b9e-900d-43e8-8160-f7dde5b9d543" providerId="AD" clId="Web-{61D8AF05-9E9A-FFD1-29D6-12E20E823AC7}" dt="2024-05-21T01:20:17.015" v="3352"/>
          <ac:picMkLst>
            <pc:docMk/>
            <pc:sldMk cId="348895978" sldId="441"/>
            <ac:picMk id="4" creationId="{249E2B8D-84D7-38A4-F176-DC0A7B642FEE}"/>
          </ac:picMkLst>
        </pc:picChg>
        <pc:picChg chg="add mod">
          <ac:chgData name="Prange,Kelsey L" userId="S::klprange@ufl.edu::81a54b9e-900d-43e8-8160-f7dde5b9d543" providerId="AD" clId="Web-{61D8AF05-9E9A-FFD1-29D6-12E20E823AC7}" dt="2024-05-21T01:23:03.586" v="3370" actId="1076"/>
          <ac:picMkLst>
            <pc:docMk/>
            <pc:sldMk cId="348895978" sldId="441"/>
            <ac:picMk id="6" creationId="{7B82D312-7DA1-B218-6F96-17BDE115F9B9}"/>
          </ac:picMkLst>
        </pc:picChg>
      </pc:sldChg>
      <pc:sldChg chg="modSp">
        <pc:chgData name="Prange,Kelsey L" userId="S::klprange@ufl.edu::81a54b9e-900d-43e8-8160-f7dde5b9d543" providerId="AD" clId="Web-{61D8AF05-9E9A-FFD1-29D6-12E20E823AC7}" dt="2024-05-21T16:38:55.780" v="4103" actId="20577"/>
        <pc:sldMkLst>
          <pc:docMk/>
          <pc:sldMk cId="335311312" sldId="442"/>
        </pc:sldMkLst>
        <pc:spChg chg="mod">
          <ac:chgData name="Prange,Kelsey L" userId="S::klprange@ufl.edu::81a54b9e-900d-43e8-8160-f7dde5b9d543" providerId="AD" clId="Web-{61D8AF05-9E9A-FFD1-29D6-12E20E823AC7}" dt="2024-05-21T16:38:55.780" v="4103" actId="20577"/>
          <ac:spMkLst>
            <pc:docMk/>
            <pc:sldMk cId="335311312" sldId="442"/>
            <ac:spMk id="9" creationId="{9CC5893E-58A4-F79F-DD54-6353214296EC}"/>
          </ac:spMkLst>
        </pc:spChg>
      </pc:sldChg>
      <pc:sldChg chg="modSp">
        <pc:chgData name="Prange,Kelsey L" userId="S::klprange@ufl.edu::81a54b9e-900d-43e8-8160-f7dde5b9d543" providerId="AD" clId="Web-{61D8AF05-9E9A-FFD1-29D6-12E20E823AC7}" dt="2024-05-21T16:41:11.395" v="4124" actId="20577"/>
        <pc:sldMkLst>
          <pc:docMk/>
          <pc:sldMk cId="2178035163" sldId="443"/>
        </pc:sldMkLst>
        <pc:spChg chg="mod">
          <ac:chgData name="Prange,Kelsey L" userId="S::klprange@ufl.edu::81a54b9e-900d-43e8-8160-f7dde5b9d543" providerId="AD" clId="Web-{61D8AF05-9E9A-FFD1-29D6-12E20E823AC7}" dt="2024-05-21T16:41:11.395" v="4124" actId="20577"/>
          <ac:spMkLst>
            <pc:docMk/>
            <pc:sldMk cId="2178035163" sldId="443"/>
            <ac:spMk id="7" creationId="{9C06B7F5-BCD2-CA72-A8B3-F8FBD7114091}"/>
          </ac:spMkLst>
        </pc:spChg>
        <pc:spChg chg="mod">
          <ac:chgData name="Prange,Kelsey L" userId="S::klprange@ufl.edu::81a54b9e-900d-43e8-8160-f7dde5b9d543" providerId="AD" clId="Web-{61D8AF05-9E9A-FFD1-29D6-12E20E823AC7}" dt="2024-05-21T16:39:04.811" v="4105" actId="20577"/>
          <ac:spMkLst>
            <pc:docMk/>
            <pc:sldMk cId="2178035163" sldId="443"/>
            <ac:spMk id="9" creationId="{9CC5893E-58A4-F79F-DD54-6353214296EC}"/>
          </ac:spMkLst>
        </pc:spChg>
      </pc:sldChg>
      <pc:sldChg chg="new del">
        <pc:chgData name="Prange,Kelsey L" userId="S::klprange@ufl.edu::81a54b9e-900d-43e8-8160-f7dde5b9d543" providerId="AD" clId="Web-{61D8AF05-9E9A-FFD1-29D6-12E20E823AC7}" dt="2024-05-21T00:31:35.133" v="3156"/>
        <pc:sldMkLst>
          <pc:docMk/>
          <pc:sldMk cId="2576217756" sldId="455"/>
        </pc:sldMkLst>
      </pc:sldChg>
      <pc:sldChg chg="addSp delSp modSp add replId">
        <pc:chgData name="Prange,Kelsey L" userId="S::klprange@ufl.edu::81a54b9e-900d-43e8-8160-f7dde5b9d543" providerId="AD" clId="Web-{61D8AF05-9E9A-FFD1-29D6-12E20E823AC7}" dt="2024-05-21T01:49:09.055" v="3767" actId="1076"/>
        <pc:sldMkLst>
          <pc:docMk/>
          <pc:sldMk cId="2730396770" sldId="455"/>
        </pc:sldMkLst>
        <pc:spChg chg="mod">
          <ac:chgData name="Prange,Kelsey L" userId="S::klprange@ufl.edu::81a54b9e-900d-43e8-8160-f7dde5b9d543" providerId="AD" clId="Web-{61D8AF05-9E9A-FFD1-29D6-12E20E823AC7}" dt="2024-05-21T00:31:45.259" v="3164" actId="20577"/>
          <ac:spMkLst>
            <pc:docMk/>
            <pc:sldMk cId="2730396770" sldId="455"/>
            <ac:spMk id="3" creationId="{00000000-0000-0000-0000-000000000000}"/>
          </ac:spMkLst>
        </pc:spChg>
        <pc:spChg chg="mod">
          <ac:chgData name="Prange,Kelsey L" userId="S::klprange@ufl.edu::81a54b9e-900d-43e8-8160-f7dde5b9d543" providerId="AD" clId="Web-{61D8AF05-9E9A-FFD1-29D6-12E20E823AC7}" dt="2024-05-21T01:49:03.680" v="3766" actId="1076"/>
          <ac:spMkLst>
            <pc:docMk/>
            <pc:sldMk cId="2730396770" sldId="455"/>
            <ac:spMk id="7" creationId="{46B08590-C0D6-47FA-48C1-9296AD2669FB}"/>
          </ac:spMkLst>
        </pc:spChg>
        <pc:picChg chg="add mod">
          <ac:chgData name="Prange,Kelsey L" userId="S::klprange@ufl.edu::81a54b9e-900d-43e8-8160-f7dde5b9d543" providerId="AD" clId="Web-{61D8AF05-9E9A-FFD1-29D6-12E20E823AC7}" dt="2024-05-21T01:49:09.055" v="3767" actId="1076"/>
          <ac:picMkLst>
            <pc:docMk/>
            <pc:sldMk cId="2730396770" sldId="455"/>
            <ac:picMk id="4" creationId="{967559BA-5EC3-5569-ABD5-038CBACDBFE6}"/>
          </ac:picMkLst>
        </pc:picChg>
        <pc:picChg chg="del">
          <ac:chgData name="Prange,Kelsey L" userId="S::klprange@ufl.edu::81a54b9e-900d-43e8-8160-f7dde5b9d543" providerId="AD" clId="Web-{61D8AF05-9E9A-FFD1-29D6-12E20E823AC7}" dt="2024-05-21T01:48:49.008" v="3762"/>
          <ac:picMkLst>
            <pc:docMk/>
            <pc:sldMk cId="2730396770" sldId="455"/>
            <ac:picMk id="6" creationId="{F957FFB1-49C1-3070-4A35-68C2953316A7}"/>
          </ac:picMkLst>
        </pc:picChg>
      </pc:sldChg>
      <pc:sldChg chg="addSp delSp modSp add replId">
        <pc:chgData name="Prange,Kelsey L" userId="S::klprange@ufl.edu::81a54b9e-900d-43e8-8160-f7dde5b9d543" providerId="AD" clId="Web-{61D8AF05-9E9A-FFD1-29D6-12E20E823AC7}" dt="2024-05-21T01:38:06.942" v="3761" actId="14100"/>
        <pc:sldMkLst>
          <pc:docMk/>
          <pc:sldMk cId="844853697" sldId="458"/>
        </pc:sldMkLst>
        <pc:spChg chg="mod">
          <ac:chgData name="Prange,Kelsey L" userId="S::klprange@ufl.edu::81a54b9e-900d-43e8-8160-f7dde5b9d543" providerId="AD" clId="Web-{61D8AF05-9E9A-FFD1-29D6-12E20E823AC7}" dt="2024-05-21T01:38:03.566" v="3760" actId="20577"/>
          <ac:spMkLst>
            <pc:docMk/>
            <pc:sldMk cId="844853697" sldId="458"/>
            <ac:spMk id="7" creationId="{9C06B7F5-BCD2-CA72-A8B3-F8FBD7114091}"/>
          </ac:spMkLst>
        </pc:spChg>
        <pc:spChg chg="del">
          <ac:chgData name="Prange,Kelsey L" userId="S::klprange@ufl.edu::81a54b9e-900d-43e8-8160-f7dde5b9d543" providerId="AD" clId="Web-{61D8AF05-9E9A-FFD1-29D6-12E20E823AC7}" dt="2024-05-21T01:33:03.073" v="3607"/>
          <ac:spMkLst>
            <pc:docMk/>
            <pc:sldMk cId="844853697" sldId="458"/>
            <ac:spMk id="8" creationId="{9FF43EF0-6865-D8D4-6516-3F958BE69A77}"/>
          </ac:spMkLst>
        </pc:spChg>
        <pc:picChg chg="add mod">
          <ac:chgData name="Prange,Kelsey L" userId="S::klprange@ufl.edu::81a54b9e-900d-43e8-8160-f7dde5b9d543" providerId="AD" clId="Web-{61D8AF05-9E9A-FFD1-29D6-12E20E823AC7}" dt="2024-05-21T01:38:06.942" v="3761" actId="14100"/>
          <ac:picMkLst>
            <pc:docMk/>
            <pc:sldMk cId="844853697" sldId="458"/>
            <ac:picMk id="4" creationId="{4D22FB63-417C-7649-782B-F7A2FBF1E003}"/>
          </ac:picMkLst>
        </pc:picChg>
        <pc:picChg chg="del">
          <ac:chgData name="Prange,Kelsey L" userId="S::klprange@ufl.edu::81a54b9e-900d-43e8-8160-f7dde5b9d543" providerId="AD" clId="Web-{61D8AF05-9E9A-FFD1-29D6-12E20E823AC7}" dt="2024-05-21T01:33:04.761" v="3608"/>
          <ac:picMkLst>
            <pc:docMk/>
            <pc:sldMk cId="844853697" sldId="458"/>
            <ac:picMk id="6" creationId="{A3A64AF2-0D87-2A64-D93F-7B0DF2B615E8}"/>
          </ac:picMkLst>
        </pc:picChg>
      </pc:sldChg>
      <pc:sldChg chg="addSp delSp modSp add replId">
        <pc:chgData name="Prange,Kelsey L" userId="S::klprange@ufl.edu::81a54b9e-900d-43e8-8160-f7dde5b9d543" providerId="AD" clId="Web-{61D8AF05-9E9A-FFD1-29D6-12E20E823AC7}" dt="2024-05-21T16:20:20.499" v="4100" actId="14100"/>
        <pc:sldMkLst>
          <pc:docMk/>
          <pc:sldMk cId="3082289045" sldId="460"/>
        </pc:sldMkLst>
        <pc:spChg chg="add mod">
          <ac:chgData name="Prange,Kelsey L" userId="S::klprange@ufl.edu::81a54b9e-900d-43e8-8160-f7dde5b9d543" providerId="AD" clId="Web-{61D8AF05-9E9A-FFD1-29D6-12E20E823AC7}" dt="2024-05-21T16:20:20.499" v="4100" actId="14100"/>
          <ac:spMkLst>
            <pc:docMk/>
            <pc:sldMk cId="3082289045" sldId="460"/>
            <ac:spMk id="6" creationId="{1B32E359-D7FB-4DF4-DA04-73DF9303562E}"/>
          </ac:spMkLst>
        </pc:spChg>
        <pc:spChg chg="mod">
          <ac:chgData name="Prange,Kelsey L" userId="S::klprange@ufl.edu::81a54b9e-900d-43e8-8160-f7dde5b9d543" providerId="AD" clId="Web-{61D8AF05-9E9A-FFD1-29D6-12E20E823AC7}" dt="2024-05-21T16:18:01.744" v="4072" actId="20577"/>
          <ac:spMkLst>
            <pc:docMk/>
            <pc:sldMk cId="3082289045" sldId="460"/>
            <ac:spMk id="7" creationId="{9C06B7F5-BCD2-CA72-A8B3-F8FBD7114091}"/>
          </ac:spMkLst>
        </pc:spChg>
        <pc:picChg chg="del">
          <ac:chgData name="Prange,Kelsey L" userId="S::klprange@ufl.edu::81a54b9e-900d-43e8-8160-f7dde5b9d543" providerId="AD" clId="Web-{61D8AF05-9E9A-FFD1-29D6-12E20E823AC7}" dt="2024-05-21T01:37:15.690" v="3734"/>
          <ac:picMkLst>
            <pc:docMk/>
            <pc:sldMk cId="3082289045" sldId="460"/>
            <ac:picMk id="4" creationId="{4D22FB63-417C-7649-782B-F7A2FBF1E003}"/>
          </ac:picMkLst>
        </pc:picChg>
        <pc:picChg chg="add mod">
          <ac:chgData name="Prange,Kelsey L" userId="S::klprange@ufl.edu::81a54b9e-900d-43e8-8160-f7dde5b9d543" providerId="AD" clId="Web-{61D8AF05-9E9A-FFD1-29D6-12E20E823AC7}" dt="2024-05-21T16:19:39.967" v="4094" actId="14100"/>
          <ac:picMkLst>
            <pc:docMk/>
            <pc:sldMk cId="3082289045" sldId="460"/>
            <ac:picMk id="4" creationId="{B2ACBA37-A011-9208-1751-E4ED12CF5856}"/>
          </ac:picMkLst>
        </pc:picChg>
      </pc:sldChg>
    </pc:docChg>
  </pc:docChgLst>
  <pc:docChgLst>
    <pc:chgData name="Prange,Kelsey L" userId="S::klprange@ufl.edu::81a54b9e-900d-43e8-8160-f7dde5b9d543" providerId="AD" clId="Web-{EB340F57-21D4-13CB-AE87-6C957796B4BE}"/>
    <pc:docChg chg="modSld">
      <pc:chgData name="Prange,Kelsey L" userId="S::klprange@ufl.edu::81a54b9e-900d-43e8-8160-f7dde5b9d543" providerId="AD" clId="Web-{EB340F57-21D4-13CB-AE87-6C957796B4BE}" dt="2024-04-30T20:14:39.907" v="175" actId="20577"/>
      <pc:docMkLst>
        <pc:docMk/>
      </pc:docMkLst>
      <pc:sldChg chg="modSp">
        <pc:chgData name="Prange,Kelsey L" userId="S::klprange@ufl.edu::81a54b9e-900d-43e8-8160-f7dde5b9d543" providerId="AD" clId="Web-{EB340F57-21D4-13CB-AE87-6C957796B4BE}" dt="2024-04-30T18:34:15.789" v="160" actId="20577"/>
        <pc:sldMkLst>
          <pc:docMk/>
          <pc:sldMk cId="906620075" sldId="319"/>
        </pc:sldMkLst>
        <pc:spChg chg="mod">
          <ac:chgData name="Prange,Kelsey L" userId="S::klprange@ufl.edu::81a54b9e-900d-43e8-8160-f7dde5b9d543" providerId="AD" clId="Web-{EB340F57-21D4-13CB-AE87-6C957796B4BE}" dt="2024-04-30T18:34:15.789" v="160" actId="20577"/>
          <ac:spMkLst>
            <pc:docMk/>
            <pc:sldMk cId="906620075" sldId="319"/>
            <ac:spMk id="5" creationId="{825F4137-5B7E-B5F1-17B1-895A3B191EF1}"/>
          </ac:spMkLst>
        </pc:spChg>
        <pc:spChg chg="mod">
          <ac:chgData name="Prange,Kelsey L" userId="S::klprange@ufl.edu::81a54b9e-900d-43e8-8160-f7dde5b9d543" providerId="AD" clId="Web-{EB340F57-21D4-13CB-AE87-6C957796B4BE}" dt="2024-04-30T18:32:36.238" v="120" actId="20577"/>
          <ac:spMkLst>
            <pc:docMk/>
            <pc:sldMk cId="906620075" sldId="319"/>
            <ac:spMk id="7" creationId="{46B08590-C0D6-47FA-48C1-9296AD2669FB}"/>
          </ac:spMkLst>
        </pc:spChg>
      </pc:sldChg>
      <pc:sldChg chg="modSp">
        <pc:chgData name="Prange,Kelsey L" userId="S::klprange@ufl.edu::81a54b9e-900d-43e8-8160-f7dde5b9d543" providerId="AD" clId="Web-{EB340F57-21D4-13CB-AE87-6C957796B4BE}" dt="2024-04-30T18:33:58.288" v="157" actId="20577"/>
        <pc:sldMkLst>
          <pc:docMk/>
          <pc:sldMk cId="1546052178" sldId="371"/>
        </pc:sldMkLst>
        <pc:spChg chg="mod">
          <ac:chgData name="Prange,Kelsey L" userId="S::klprange@ufl.edu::81a54b9e-900d-43e8-8160-f7dde5b9d543" providerId="AD" clId="Web-{EB340F57-21D4-13CB-AE87-6C957796B4BE}" dt="2024-04-30T18:33:58.288" v="157" actId="20577"/>
          <ac:spMkLst>
            <pc:docMk/>
            <pc:sldMk cId="1546052178" sldId="371"/>
            <ac:spMk id="5" creationId="{9CCDEE50-3B4C-B640-28BB-2B30681F6678}"/>
          </ac:spMkLst>
        </pc:spChg>
        <pc:spChg chg="mod">
          <ac:chgData name="Prange,Kelsey L" userId="S::klprange@ufl.edu::81a54b9e-900d-43e8-8160-f7dde5b9d543" providerId="AD" clId="Web-{EB340F57-21D4-13CB-AE87-6C957796B4BE}" dt="2024-04-30T18:31:00.499" v="17" actId="20577"/>
          <ac:spMkLst>
            <pc:docMk/>
            <pc:sldMk cId="1546052178" sldId="371"/>
            <ac:spMk id="7" creationId="{DA5CD454-A41F-720A-B876-E2BD4971E0CB}"/>
          </ac:spMkLst>
        </pc:spChg>
      </pc:sldChg>
      <pc:sldChg chg="modSp">
        <pc:chgData name="Prange,Kelsey L" userId="S::klprange@ufl.edu::81a54b9e-900d-43e8-8160-f7dde5b9d543" providerId="AD" clId="Web-{EB340F57-21D4-13CB-AE87-6C957796B4BE}" dt="2024-04-30T20:14:39.907" v="175" actId="20577"/>
        <pc:sldMkLst>
          <pc:docMk/>
          <pc:sldMk cId="1003200721" sldId="372"/>
        </pc:sldMkLst>
        <pc:spChg chg="mod">
          <ac:chgData name="Prange,Kelsey L" userId="S::klprange@ufl.edu::81a54b9e-900d-43e8-8160-f7dde5b9d543" providerId="AD" clId="Web-{EB340F57-21D4-13CB-AE87-6C957796B4BE}" dt="2024-04-30T18:32:43.253" v="136" actId="20577"/>
          <ac:spMkLst>
            <pc:docMk/>
            <pc:sldMk cId="1003200721" sldId="372"/>
            <ac:spMk id="3" creationId="{00000000-0000-0000-0000-000000000000}"/>
          </ac:spMkLst>
        </pc:spChg>
        <pc:spChg chg="mod">
          <ac:chgData name="Prange,Kelsey L" userId="S::klprange@ufl.edu::81a54b9e-900d-43e8-8160-f7dde5b9d543" providerId="AD" clId="Web-{EB340F57-21D4-13CB-AE87-6C957796B4BE}" dt="2024-04-30T20:14:39.907" v="175" actId="20577"/>
          <ac:spMkLst>
            <pc:docMk/>
            <pc:sldMk cId="1003200721" sldId="372"/>
            <ac:spMk id="4" creationId="{4D4C07F4-F14B-DB4E-33F8-0D62EB9E2249}"/>
          </ac:spMkLst>
        </pc:spChg>
        <pc:spChg chg="mod">
          <ac:chgData name="Prange,Kelsey L" userId="S::klprange@ufl.edu::81a54b9e-900d-43e8-8160-f7dde5b9d543" providerId="AD" clId="Web-{EB340F57-21D4-13CB-AE87-6C957796B4BE}" dt="2024-04-30T18:34:25.398" v="170" actId="20577"/>
          <ac:spMkLst>
            <pc:docMk/>
            <pc:sldMk cId="1003200721" sldId="372"/>
            <ac:spMk id="5" creationId="{825F4137-5B7E-B5F1-17B1-895A3B191EF1}"/>
          </ac:spMkLst>
        </pc:spChg>
      </pc:sldChg>
    </pc:docChg>
  </pc:docChgLst>
  <pc:docChgLst>
    <pc:chgData name="Prange,Kelsey L" userId="S::klprange@ufl.edu::81a54b9e-900d-43e8-8160-f7dde5b9d543" providerId="AD" clId="Web-{3C8A6C99-7FDF-C473-EDBD-51BCF0BE433D}"/>
    <pc:docChg chg="modSld">
      <pc:chgData name="Prange,Kelsey L" userId="S::klprange@ufl.edu::81a54b9e-900d-43e8-8160-f7dde5b9d543" providerId="AD" clId="Web-{3C8A6C99-7FDF-C473-EDBD-51BCF0BE433D}" dt="2024-05-17T20:54:41.250" v="226" actId="1076"/>
      <pc:docMkLst>
        <pc:docMk/>
      </pc:docMkLst>
      <pc:sldChg chg="modSp">
        <pc:chgData name="Prange,Kelsey L" userId="S::klprange@ufl.edu::81a54b9e-900d-43e8-8160-f7dde5b9d543" providerId="AD" clId="Web-{3C8A6C99-7FDF-C473-EDBD-51BCF0BE433D}" dt="2024-05-17T20:24:54.938" v="14" actId="14100"/>
        <pc:sldMkLst>
          <pc:docMk/>
          <pc:sldMk cId="906620075" sldId="319"/>
        </pc:sldMkLst>
        <pc:spChg chg="mod">
          <ac:chgData name="Prange,Kelsey L" userId="S::klprange@ufl.edu::81a54b9e-900d-43e8-8160-f7dde5b9d543" providerId="AD" clId="Web-{3C8A6C99-7FDF-C473-EDBD-51BCF0BE433D}" dt="2024-05-17T20:24:54.938" v="14" actId="14100"/>
          <ac:spMkLst>
            <pc:docMk/>
            <pc:sldMk cId="906620075" sldId="319"/>
            <ac:spMk id="7" creationId="{46B08590-C0D6-47FA-48C1-9296AD2669FB}"/>
          </ac:spMkLst>
        </pc:spChg>
        <pc:picChg chg="mod">
          <ac:chgData name="Prange,Kelsey L" userId="S::klprange@ufl.edu::81a54b9e-900d-43e8-8160-f7dde5b9d543" providerId="AD" clId="Web-{3C8A6C99-7FDF-C473-EDBD-51BCF0BE433D}" dt="2024-05-17T20:24:34.406" v="13" actId="14100"/>
          <ac:picMkLst>
            <pc:docMk/>
            <pc:sldMk cId="906620075" sldId="319"/>
            <ac:picMk id="6" creationId="{F957FFB1-49C1-3070-4A35-68C2953316A7}"/>
          </ac:picMkLst>
        </pc:picChg>
      </pc:sldChg>
      <pc:sldChg chg="addSp modSp modNotes">
        <pc:chgData name="Prange,Kelsey L" userId="S::klprange@ufl.edu::81a54b9e-900d-43e8-8160-f7dde5b9d543" providerId="AD" clId="Web-{3C8A6C99-7FDF-C473-EDBD-51BCF0BE433D}" dt="2024-05-17T20:54:41.250" v="226" actId="1076"/>
        <pc:sldMkLst>
          <pc:docMk/>
          <pc:sldMk cId="1532722788" sldId="410"/>
        </pc:sldMkLst>
        <pc:spChg chg="mod">
          <ac:chgData name="Prange,Kelsey L" userId="S::klprange@ufl.edu::81a54b9e-900d-43e8-8160-f7dde5b9d543" providerId="AD" clId="Web-{3C8A6C99-7FDF-C473-EDBD-51BCF0BE433D}" dt="2024-05-17T20:25:11.532" v="21" actId="20577"/>
          <ac:spMkLst>
            <pc:docMk/>
            <pc:sldMk cId="1532722788" sldId="410"/>
            <ac:spMk id="3" creationId="{00000000-0000-0000-0000-000000000000}"/>
          </ac:spMkLst>
        </pc:spChg>
        <pc:spChg chg="mod">
          <ac:chgData name="Prange,Kelsey L" userId="S::klprange@ufl.edu::81a54b9e-900d-43e8-8160-f7dde5b9d543" providerId="AD" clId="Web-{3C8A6C99-7FDF-C473-EDBD-51BCF0BE433D}" dt="2024-05-17T20:54:41.250" v="226" actId="1076"/>
          <ac:spMkLst>
            <pc:docMk/>
            <pc:sldMk cId="1532722788" sldId="410"/>
            <ac:spMk id="4" creationId="{4D4C07F4-F14B-DB4E-33F8-0D62EB9E2249}"/>
          </ac:spMkLst>
        </pc:spChg>
        <pc:graphicFrameChg chg="add mod modGraphic">
          <ac:chgData name="Prange,Kelsey L" userId="S::klprange@ufl.edu::81a54b9e-900d-43e8-8160-f7dde5b9d543" providerId="AD" clId="Web-{3C8A6C99-7FDF-C473-EDBD-51BCF0BE433D}" dt="2024-05-17T20:49:49.474" v="222" actId="20577"/>
          <ac:graphicFrameMkLst>
            <pc:docMk/>
            <pc:sldMk cId="1532722788" sldId="410"/>
            <ac:graphicFrameMk id="6" creationId="{C2118E92-622B-9759-8934-EFB5431D45A4}"/>
          </ac:graphicFrameMkLst>
        </pc:graphicFrameChg>
      </pc:sldChg>
      <pc:sldChg chg="delSp modSp">
        <pc:chgData name="Prange,Kelsey L" userId="S::klprange@ufl.edu::81a54b9e-900d-43e8-8160-f7dde5b9d543" providerId="AD" clId="Web-{3C8A6C99-7FDF-C473-EDBD-51BCF0BE433D}" dt="2024-05-17T20:46:46.718" v="126"/>
        <pc:sldMkLst>
          <pc:docMk/>
          <pc:sldMk cId="3813563846" sldId="412"/>
        </pc:sldMkLst>
        <pc:spChg chg="del mod">
          <ac:chgData name="Prange,Kelsey L" userId="S::klprange@ufl.edu::81a54b9e-900d-43e8-8160-f7dde5b9d543" providerId="AD" clId="Web-{3C8A6C99-7FDF-C473-EDBD-51BCF0BE433D}" dt="2024-05-17T20:46:46.718" v="126"/>
          <ac:spMkLst>
            <pc:docMk/>
            <pc:sldMk cId="3813563846" sldId="412"/>
            <ac:spMk id="4" creationId="{4D4C07F4-F14B-DB4E-33F8-0D62EB9E2249}"/>
          </ac:spMkLst>
        </pc:spChg>
      </pc:sldChg>
      <pc:sldChg chg="modSp">
        <pc:chgData name="Prange,Kelsey L" userId="S::klprange@ufl.edu::81a54b9e-900d-43e8-8160-f7dde5b9d543" providerId="AD" clId="Web-{3C8A6C99-7FDF-C473-EDBD-51BCF0BE433D}" dt="2024-05-17T20:46:34.155" v="123"/>
        <pc:sldMkLst>
          <pc:docMk/>
          <pc:sldMk cId="3626458696" sldId="417"/>
        </pc:sldMkLst>
        <pc:graphicFrameChg chg="mod modGraphic">
          <ac:chgData name="Prange,Kelsey L" userId="S::klprange@ufl.edu::81a54b9e-900d-43e8-8160-f7dde5b9d543" providerId="AD" clId="Web-{3C8A6C99-7FDF-C473-EDBD-51BCF0BE433D}" dt="2024-05-17T20:46:34.155" v="123"/>
          <ac:graphicFrameMkLst>
            <pc:docMk/>
            <pc:sldMk cId="3626458696" sldId="417"/>
            <ac:graphicFrameMk id="8" creationId="{7A3C3E96-C021-D1E2-F5BE-E9C6188716EA}"/>
          </ac:graphicFrameMkLst>
        </pc:graphicFrameChg>
      </pc:sldChg>
    </pc:docChg>
  </pc:docChgLst>
  <pc:docChgLst>
    <pc:chgData name="Nichols,Heather" userId="4984233e-51d2-4987-82bb-4f45001b417c" providerId="ADAL" clId="{E53097AF-1397-4ED7-9C77-8387EF0B057E}"/>
    <pc:docChg chg="undo redo custSel addSld delSld modSld sldOrd addMainMaster modMainMaster">
      <pc:chgData name="Nichols,Heather" userId="4984233e-51d2-4987-82bb-4f45001b417c" providerId="ADAL" clId="{E53097AF-1397-4ED7-9C77-8387EF0B057E}" dt="2024-05-21T17:20:03.459" v="7068" actId="47"/>
      <pc:docMkLst>
        <pc:docMk/>
      </pc:docMkLst>
      <pc:sldChg chg="modSp mod">
        <pc:chgData name="Nichols,Heather" userId="4984233e-51d2-4987-82bb-4f45001b417c" providerId="ADAL" clId="{E53097AF-1397-4ED7-9C77-8387EF0B057E}" dt="2024-05-21T02:59:38.121" v="7050" actId="1076"/>
        <pc:sldMkLst>
          <pc:docMk/>
          <pc:sldMk cId="906620075" sldId="319"/>
        </pc:sldMkLst>
        <pc:spChg chg="mod">
          <ac:chgData name="Nichols,Heather" userId="4984233e-51d2-4987-82bb-4f45001b417c" providerId="ADAL" clId="{E53097AF-1397-4ED7-9C77-8387EF0B057E}" dt="2024-05-21T02:59:38.121" v="7050" actId="1076"/>
          <ac:spMkLst>
            <pc:docMk/>
            <pc:sldMk cId="906620075" sldId="319"/>
            <ac:spMk id="7" creationId="{46B08590-C0D6-47FA-48C1-9296AD2669FB}"/>
          </ac:spMkLst>
        </pc:spChg>
      </pc:sldChg>
      <pc:sldChg chg="delSp del mod">
        <pc:chgData name="Nichols,Heather" userId="4984233e-51d2-4987-82bb-4f45001b417c" providerId="ADAL" clId="{E53097AF-1397-4ED7-9C77-8387EF0B057E}" dt="2024-05-20T01:57:38.334" v="2330" actId="47"/>
        <pc:sldMkLst>
          <pc:docMk/>
          <pc:sldMk cId="3150902460" sldId="370"/>
        </pc:sldMkLst>
        <pc:picChg chg="del">
          <ac:chgData name="Nichols,Heather" userId="4984233e-51d2-4987-82bb-4f45001b417c" providerId="ADAL" clId="{E53097AF-1397-4ED7-9C77-8387EF0B057E}" dt="2024-05-20T01:57:34.967" v="2329" actId="478"/>
          <ac:picMkLst>
            <pc:docMk/>
            <pc:sldMk cId="3150902460" sldId="370"/>
            <ac:picMk id="16" creationId="{F3D90089-8689-E5C5-7652-4D9EC835810C}"/>
          </ac:picMkLst>
        </pc:picChg>
      </pc:sldChg>
      <pc:sldChg chg="modSp mod">
        <pc:chgData name="Nichols,Heather" userId="4984233e-51d2-4987-82bb-4f45001b417c" providerId="ADAL" clId="{E53097AF-1397-4ED7-9C77-8387EF0B057E}" dt="2024-05-16T23:20:24.158" v="8" actId="13926"/>
        <pc:sldMkLst>
          <pc:docMk/>
          <pc:sldMk cId="1546052178" sldId="371"/>
        </pc:sldMkLst>
        <pc:spChg chg="mod">
          <ac:chgData name="Nichols,Heather" userId="4984233e-51d2-4987-82bb-4f45001b417c" providerId="ADAL" clId="{E53097AF-1397-4ED7-9C77-8387EF0B057E}" dt="2024-05-16T23:20:24.158" v="8" actId="13926"/>
          <ac:spMkLst>
            <pc:docMk/>
            <pc:sldMk cId="1546052178" sldId="371"/>
            <ac:spMk id="7" creationId="{DA5CD454-A41F-720A-B876-E2BD4971E0CB}"/>
          </ac:spMkLst>
        </pc:spChg>
      </pc:sldChg>
      <pc:sldChg chg="addSp delSp modSp mod">
        <pc:chgData name="Nichols,Heather" userId="4984233e-51d2-4987-82bb-4f45001b417c" providerId="ADAL" clId="{E53097AF-1397-4ED7-9C77-8387EF0B057E}" dt="2024-05-17T03:39:03.594" v="2059" actId="108"/>
        <pc:sldMkLst>
          <pc:docMk/>
          <pc:sldMk cId="1003200721" sldId="372"/>
        </pc:sldMkLst>
        <pc:spChg chg="mod">
          <ac:chgData name="Nichols,Heather" userId="4984233e-51d2-4987-82bb-4f45001b417c" providerId="ADAL" clId="{E53097AF-1397-4ED7-9C77-8387EF0B057E}" dt="2024-05-16T23:24:30.916" v="43" actId="34135"/>
          <ac:spMkLst>
            <pc:docMk/>
            <pc:sldMk cId="1003200721" sldId="372"/>
            <ac:spMk id="2" creationId="{8661F127-6A27-328E-886A-0CB092CC1B9A}"/>
          </ac:spMkLst>
        </pc:spChg>
        <pc:spChg chg="mod">
          <ac:chgData name="Nichols,Heather" userId="4984233e-51d2-4987-82bb-4f45001b417c" providerId="ADAL" clId="{E53097AF-1397-4ED7-9C77-8387EF0B057E}" dt="2024-05-17T03:39:03.594" v="2059" actId="108"/>
          <ac:spMkLst>
            <pc:docMk/>
            <pc:sldMk cId="1003200721" sldId="372"/>
            <ac:spMk id="4" creationId="{4D4C07F4-F14B-DB4E-33F8-0D62EB9E2249}"/>
          </ac:spMkLst>
        </pc:spChg>
        <pc:spChg chg="mod">
          <ac:chgData name="Nichols,Heather" userId="4984233e-51d2-4987-82bb-4f45001b417c" providerId="ADAL" clId="{E53097AF-1397-4ED7-9C77-8387EF0B057E}" dt="2024-05-16T23:24:30.916" v="43" actId="34135"/>
          <ac:spMkLst>
            <pc:docMk/>
            <pc:sldMk cId="1003200721" sldId="372"/>
            <ac:spMk id="5" creationId="{825F4137-5B7E-B5F1-17B1-895A3B191EF1}"/>
          </ac:spMkLst>
        </pc:spChg>
        <pc:picChg chg="add del">
          <ac:chgData name="Nichols,Heather" userId="4984233e-51d2-4987-82bb-4f45001b417c" providerId="ADAL" clId="{E53097AF-1397-4ED7-9C77-8387EF0B057E}" dt="2024-05-16T23:24:39.370" v="45" actId="478"/>
          <ac:picMkLst>
            <pc:docMk/>
            <pc:sldMk cId="1003200721" sldId="372"/>
            <ac:picMk id="16" creationId="{063A689B-9653-3FD4-69C1-A0D90CB15768}"/>
          </ac:picMkLst>
        </pc:picChg>
      </pc:sldChg>
      <pc:sldChg chg="del">
        <pc:chgData name="Nichols,Heather" userId="4984233e-51d2-4987-82bb-4f45001b417c" providerId="ADAL" clId="{E53097AF-1397-4ED7-9C77-8387EF0B057E}" dt="2024-05-16T23:26:30.822" v="59" actId="2696"/>
        <pc:sldMkLst>
          <pc:docMk/>
          <pc:sldMk cId="1593593730" sldId="373"/>
        </pc:sldMkLst>
      </pc:sldChg>
      <pc:sldChg chg="delSp modSp del mod">
        <pc:chgData name="Nichols,Heather" userId="4984233e-51d2-4987-82bb-4f45001b417c" providerId="ADAL" clId="{E53097AF-1397-4ED7-9C77-8387EF0B057E}" dt="2024-05-20T04:10:42.322" v="4987" actId="47"/>
        <pc:sldMkLst>
          <pc:docMk/>
          <pc:sldMk cId="322303278" sldId="375"/>
        </pc:sldMkLst>
        <pc:spChg chg="mod">
          <ac:chgData name="Nichols,Heather" userId="4984233e-51d2-4987-82bb-4f45001b417c" providerId="ADAL" clId="{E53097AF-1397-4ED7-9C77-8387EF0B057E}" dt="2024-05-17T03:17:54.721" v="1291" actId="20577"/>
          <ac:spMkLst>
            <pc:docMk/>
            <pc:sldMk cId="322303278" sldId="375"/>
            <ac:spMk id="3" creationId="{00000000-0000-0000-0000-000000000000}"/>
          </ac:spMkLst>
        </pc:spChg>
        <pc:spChg chg="del">
          <ac:chgData name="Nichols,Heather" userId="4984233e-51d2-4987-82bb-4f45001b417c" providerId="ADAL" clId="{E53097AF-1397-4ED7-9C77-8387EF0B057E}" dt="2024-05-17T03:18:00.576" v="1292" actId="478"/>
          <ac:spMkLst>
            <pc:docMk/>
            <pc:sldMk cId="322303278" sldId="375"/>
            <ac:spMk id="7" creationId="{760A824A-7DCC-05F7-8EAB-96EDF22DF758}"/>
          </ac:spMkLst>
        </pc:spChg>
        <pc:spChg chg="del mod">
          <ac:chgData name="Nichols,Heather" userId="4984233e-51d2-4987-82bb-4f45001b417c" providerId="ADAL" clId="{E53097AF-1397-4ED7-9C77-8387EF0B057E}" dt="2024-05-17T03:18:00.576" v="1294"/>
          <ac:spMkLst>
            <pc:docMk/>
            <pc:sldMk cId="322303278" sldId="375"/>
            <ac:spMk id="8" creationId="{A2C1D684-646F-3DD2-5463-1FD1550E82C1}"/>
          </ac:spMkLst>
        </pc:spChg>
        <pc:spChg chg="mod">
          <ac:chgData name="Nichols,Heather" userId="4984233e-51d2-4987-82bb-4f45001b417c" providerId="ADAL" clId="{E53097AF-1397-4ED7-9C77-8387EF0B057E}" dt="2024-05-17T03:16:29.913" v="1164" actId="20577"/>
          <ac:spMkLst>
            <pc:docMk/>
            <pc:sldMk cId="322303278" sldId="375"/>
            <ac:spMk id="10" creationId="{88F70314-0EE9-F684-E78B-8335D2F121C9}"/>
          </ac:spMkLst>
        </pc:spChg>
        <pc:graphicFrameChg chg="modGraphic">
          <ac:chgData name="Nichols,Heather" userId="4984233e-51d2-4987-82bb-4f45001b417c" providerId="ADAL" clId="{E53097AF-1397-4ED7-9C77-8387EF0B057E}" dt="2024-05-17T03:18:09.999" v="1297" actId="6549"/>
          <ac:graphicFrameMkLst>
            <pc:docMk/>
            <pc:sldMk cId="322303278" sldId="375"/>
            <ac:graphicFrameMk id="6" creationId="{BC5BB643-82A7-D67E-5B3A-6623113D6A33}"/>
          </ac:graphicFrameMkLst>
        </pc:graphicFrameChg>
      </pc:sldChg>
      <pc:sldChg chg="addSp delSp modSp del mod">
        <pc:chgData name="Nichols,Heather" userId="4984233e-51d2-4987-82bb-4f45001b417c" providerId="ADAL" clId="{E53097AF-1397-4ED7-9C77-8387EF0B057E}" dt="2024-05-17T03:32:33.333" v="1892" actId="2696"/>
        <pc:sldMkLst>
          <pc:docMk/>
          <pc:sldMk cId="2407343792" sldId="376"/>
        </pc:sldMkLst>
        <pc:spChg chg="add mod">
          <ac:chgData name="Nichols,Heather" userId="4984233e-51d2-4987-82bb-4f45001b417c" providerId="ADAL" clId="{E53097AF-1397-4ED7-9C77-8387EF0B057E}" dt="2024-05-16T23:20:10.489" v="5"/>
          <ac:spMkLst>
            <pc:docMk/>
            <pc:sldMk cId="2407343792" sldId="376"/>
            <ac:spMk id="2" creationId="{CC5DBD47-0A4A-8709-372F-79ED44780714}"/>
          </ac:spMkLst>
        </pc:spChg>
        <pc:spChg chg="add mod">
          <ac:chgData name="Nichols,Heather" userId="4984233e-51d2-4987-82bb-4f45001b417c" providerId="ADAL" clId="{E53097AF-1397-4ED7-9C77-8387EF0B057E}" dt="2024-05-16T23:20:10.489" v="5"/>
          <ac:spMkLst>
            <pc:docMk/>
            <pc:sldMk cId="2407343792" sldId="376"/>
            <ac:spMk id="5" creationId="{AA07D7AE-9BAC-C985-C318-4B318C47C564}"/>
          </ac:spMkLst>
        </pc:spChg>
        <pc:spChg chg="add del">
          <ac:chgData name="Nichols,Heather" userId="4984233e-51d2-4987-82bb-4f45001b417c" providerId="ADAL" clId="{E53097AF-1397-4ED7-9C77-8387EF0B057E}" dt="2024-05-16T23:24:29.049" v="41" actId="478"/>
          <ac:spMkLst>
            <pc:docMk/>
            <pc:sldMk cId="2407343792" sldId="376"/>
            <ac:spMk id="6" creationId="{74358A1F-AC1E-62E6-9B5E-E0527E4B09ED}"/>
          </ac:spMkLst>
        </pc:spChg>
        <pc:spChg chg="add del">
          <ac:chgData name="Nichols,Heather" userId="4984233e-51d2-4987-82bb-4f45001b417c" providerId="ADAL" clId="{E53097AF-1397-4ED7-9C77-8387EF0B057E}" dt="2024-05-16T23:24:29.631" v="42" actId="478"/>
          <ac:spMkLst>
            <pc:docMk/>
            <pc:sldMk cId="2407343792" sldId="376"/>
            <ac:spMk id="7" creationId="{F64E5F8F-7C4D-1E7B-72A2-A38232D245C6}"/>
          </ac:spMkLst>
        </pc:spChg>
        <pc:spChg chg="add mod">
          <ac:chgData name="Nichols,Heather" userId="4984233e-51d2-4987-82bb-4f45001b417c" providerId="ADAL" clId="{E53097AF-1397-4ED7-9C77-8387EF0B057E}" dt="2024-05-16T23:20:17.422" v="6"/>
          <ac:spMkLst>
            <pc:docMk/>
            <pc:sldMk cId="2407343792" sldId="376"/>
            <ac:spMk id="8" creationId="{8D94FF44-F2D1-5BAC-F236-509FC29ED761}"/>
          </ac:spMkLst>
        </pc:spChg>
        <pc:spChg chg="add mod">
          <ac:chgData name="Nichols,Heather" userId="4984233e-51d2-4987-82bb-4f45001b417c" providerId="ADAL" clId="{E53097AF-1397-4ED7-9C77-8387EF0B057E}" dt="2024-05-16T23:20:17.422" v="6"/>
          <ac:spMkLst>
            <pc:docMk/>
            <pc:sldMk cId="2407343792" sldId="376"/>
            <ac:spMk id="9" creationId="{F055C634-05E2-5F27-2F49-CB1E2D7BBECB}"/>
          </ac:spMkLst>
        </pc:spChg>
        <pc:spChg chg="add mod">
          <ac:chgData name="Nichols,Heather" userId="4984233e-51d2-4987-82bb-4f45001b417c" providerId="ADAL" clId="{E53097AF-1397-4ED7-9C77-8387EF0B057E}" dt="2024-05-16T23:20:41.475" v="9"/>
          <ac:spMkLst>
            <pc:docMk/>
            <pc:sldMk cId="2407343792" sldId="376"/>
            <ac:spMk id="10" creationId="{0DD0A602-9A2C-DD3E-0F5A-326CCE643541}"/>
          </ac:spMkLst>
        </pc:spChg>
        <pc:spChg chg="add mod">
          <ac:chgData name="Nichols,Heather" userId="4984233e-51d2-4987-82bb-4f45001b417c" providerId="ADAL" clId="{E53097AF-1397-4ED7-9C77-8387EF0B057E}" dt="2024-05-16T23:21:24.055" v="10"/>
          <ac:spMkLst>
            <pc:docMk/>
            <pc:sldMk cId="2407343792" sldId="376"/>
            <ac:spMk id="11" creationId="{D7629E69-A14D-D7F7-E830-6976BFECD754}"/>
          </ac:spMkLst>
        </pc:spChg>
        <pc:spChg chg="add mod">
          <ac:chgData name="Nichols,Heather" userId="4984233e-51d2-4987-82bb-4f45001b417c" providerId="ADAL" clId="{E53097AF-1397-4ED7-9C77-8387EF0B057E}" dt="2024-05-16T23:21:24.055" v="10"/>
          <ac:spMkLst>
            <pc:docMk/>
            <pc:sldMk cId="2407343792" sldId="376"/>
            <ac:spMk id="12" creationId="{35C9D4C0-41F7-9A99-FADF-A60EB6421315}"/>
          </ac:spMkLst>
        </pc:spChg>
        <pc:spChg chg="add mod">
          <ac:chgData name="Nichols,Heather" userId="4984233e-51d2-4987-82bb-4f45001b417c" providerId="ADAL" clId="{E53097AF-1397-4ED7-9C77-8387EF0B057E}" dt="2024-05-16T23:24:11.590" v="35"/>
          <ac:spMkLst>
            <pc:docMk/>
            <pc:sldMk cId="2407343792" sldId="376"/>
            <ac:spMk id="13" creationId="{E0DC97DF-0F6E-8D2F-0F8C-57E27A458151}"/>
          </ac:spMkLst>
        </pc:spChg>
        <pc:spChg chg="add mod">
          <ac:chgData name="Nichols,Heather" userId="4984233e-51d2-4987-82bb-4f45001b417c" providerId="ADAL" clId="{E53097AF-1397-4ED7-9C77-8387EF0B057E}" dt="2024-05-16T23:24:11.590" v="35"/>
          <ac:spMkLst>
            <pc:docMk/>
            <pc:sldMk cId="2407343792" sldId="376"/>
            <ac:spMk id="14" creationId="{CFE2E0D2-D4EF-39E6-D1F3-2E616DB92911}"/>
          </ac:spMkLst>
        </pc:spChg>
        <pc:spChg chg="add mod">
          <ac:chgData name="Nichols,Heather" userId="4984233e-51d2-4987-82bb-4f45001b417c" providerId="ADAL" clId="{E53097AF-1397-4ED7-9C77-8387EF0B057E}" dt="2024-05-16T23:24:17.624" v="36"/>
          <ac:spMkLst>
            <pc:docMk/>
            <pc:sldMk cId="2407343792" sldId="376"/>
            <ac:spMk id="15" creationId="{3FCC59D8-389D-4103-8128-845AE0AD88D4}"/>
          </ac:spMkLst>
        </pc:spChg>
        <pc:spChg chg="add mod">
          <ac:chgData name="Nichols,Heather" userId="4984233e-51d2-4987-82bb-4f45001b417c" providerId="ADAL" clId="{E53097AF-1397-4ED7-9C77-8387EF0B057E}" dt="2024-05-16T23:24:28.472" v="40" actId="1076"/>
          <ac:spMkLst>
            <pc:docMk/>
            <pc:sldMk cId="2407343792" sldId="376"/>
            <ac:spMk id="16" creationId="{890E0401-185D-FCBE-938C-0400EB1F5B29}"/>
          </ac:spMkLst>
        </pc:spChg>
      </pc:sldChg>
      <pc:sldChg chg="del">
        <pc:chgData name="Nichols,Heather" userId="4984233e-51d2-4987-82bb-4f45001b417c" providerId="ADAL" clId="{E53097AF-1397-4ED7-9C77-8387EF0B057E}" dt="2024-05-20T01:57:05.731" v="2326" actId="47"/>
        <pc:sldMkLst>
          <pc:docMk/>
          <pc:sldMk cId="147133511" sldId="377"/>
        </pc:sldMkLst>
      </pc:sldChg>
      <pc:sldChg chg="del">
        <pc:chgData name="Nichols,Heather" userId="4984233e-51d2-4987-82bb-4f45001b417c" providerId="ADAL" clId="{E53097AF-1397-4ED7-9C77-8387EF0B057E}" dt="2024-05-16T23:26:16.347" v="57" actId="2696"/>
        <pc:sldMkLst>
          <pc:docMk/>
          <pc:sldMk cId="654472166" sldId="381"/>
        </pc:sldMkLst>
      </pc:sldChg>
      <pc:sldChg chg="del">
        <pc:chgData name="Nichols,Heather" userId="4984233e-51d2-4987-82bb-4f45001b417c" providerId="ADAL" clId="{E53097AF-1397-4ED7-9C77-8387EF0B057E}" dt="2024-05-16T23:26:10.947" v="56" actId="2696"/>
        <pc:sldMkLst>
          <pc:docMk/>
          <pc:sldMk cId="3928329688" sldId="382"/>
        </pc:sldMkLst>
      </pc:sldChg>
      <pc:sldChg chg="del">
        <pc:chgData name="Nichols,Heather" userId="4984233e-51d2-4987-82bb-4f45001b417c" providerId="ADAL" clId="{E53097AF-1397-4ED7-9C77-8387EF0B057E}" dt="2024-05-20T01:57:28.230" v="2328" actId="47"/>
        <pc:sldMkLst>
          <pc:docMk/>
          <pc:sldMk cId="695026511" sldId="383"/>
        </pc:sldMkLst>
      </pc:sldChg>
      <pc:sldChg chg="del">
        <pc:chgData name="Nichols,Heather" userId="4984233e-51d2-4987-82bb-4f45001b417c" providerId="ADAL" clId="{E53097AF-1397-4ED7-9C77-8387EF0B057E}" dt="2024-05-16T23:25:36.822" v="51" actId="2696"/>
        <pc:sldMkLst>
          <pc:docMk/>
          <pc:sldMk cId="2082867316" sldId="384"/>
        </pc:sldMkLst>
      </pc:sldChg>
      <pc:sldChg chg="del">
        <pc:chgData name="Nichols,Heather" userId="4984233e-51d2-4987-82bb-4f45001b417c" providerId="ADAL" clId="{E53097AF-1397-4ED7-9C77-8387EF0B057E}" dt="2024-05-16T23:25:42.161" v="52" actId="2696"/>
        <pc:sldMkLst>
          <pc:docMk/>
          <pc:sldMk cId="2365100533" sldId="385"/>
        </pc:sldMkLst>
      </pc:sldChg>
      <pc:sldChg chg="del">
        <pc:chgData name="Nichols,Heather" userId="4984233e-51d2-4987-82bb-4f45001b417c" providerId="ADAL" clId="{E53097AF-1397-4ED7-9C77-8387EF0B057E}" dt="2024-05-16T23:26:04.157" v="55" actId="2696"/>
        <pc:sldMkLst>
          <pc:docMk/>
          <pc:sldMk cId="3540190491" sldId="386"/>
        </pc:sldMkLst>
      </pc:sldChg>
      <pc:sldChg chg="del">
        <pc:chgData name="Nichols,Heather" userId="4984233e-51d2-4987-82bb-4f45001b417c" providerId="ADAL" clId="{E53097AF-1397-4ED7-9C77-8387EF0B057E}" dt="2024-05-16T23:25:48.867" v="53" actId="2696"/>
        <pc:sldMkLst>
          <pc:docMk/>
          <pc:sldMk cId="360209235" sldId="387"/>
        </pc:sldMkLst>
      </pc:sldChg>
      <pc:sldChg chg="del">
        <pc:chgData name="Nichols,Heather" userId="4984233e-51d2-4987-82bb-4f45001b417c" providerId="ADAL" clId="{E53097AF-1397-4ED7-9C77-8387EF0B057E}" dt="2024-05-16T23:26:21.094" v="58" actId="2696"/>
        <pc:sldMkLst>
          <pc:docMk/>
          <pc:sldMk cId="3961714740" sldId="389"/>
        </pc:sldMkLst>
      </pc:sldChg>
      <pc:sldChg chg="del">
        <pc:chgData name="Nichols,Heather" userId="4984233e-51d2-4987-82bb-4f45001b417c" providerId="ADAL" clId="{E53097AF-1397-4ED7-9C77-8387EF0B057E}" dt="2024-05-20T02:39:03.347" v="2758" actId="47"/>
        <pc:sldMkLst>
          <pc:docMk/>
          <pc:sldMk cId="3582276487" sldId="392"/>
        </pc:sldMkLst>
      </pc:sldChg>
      <pc:sldChg chg="modSp mod">
        <pc:chgData name="Nichols,Heather" userId="4984233e-51d2-4987-82bb-4f45001b417c" providerId="ADAL" clId="{E53097AF-1397-4ED7-9C77-8387EF0B057E}" dt="2024-05-16T23:22:36.669" v="32" actId="20577"/>
        <pc:sldMkLst>
          <pc:docMk/>
          <pc:sldMk cId="3756889150" sldId="395"/>
        </pc:sldMkLst>
        <pc:spChg chg="mod">
          <ac:chgData name="Nichols,Heather" userId="4984233e-51d2-4987-82bb-4f45001b417c" providerId="ADAL" clId="{E53097AF-1397-4ED7-9C77-8387EF0B057E}" dt="2024-05-16T23:22:36.669" v="32" actId="20577"/>
          <ac:spMkLst>
            <pc:docMk/>
            <pc:sldMk cId="3756889150" sldId="395"/>
            <ac:spMk id="4" creationId="{D98D8F28-8D2B-8858-CEC3-1B7005282EFF}"/>
          </ac:spMkLst>
        </pc:spChg>
      </pc:sldChg>
      <pc:sldChg chg="delSp del mod">
        <pc:chgData name="Nichols,Heather" userId="4984233e-51d2-4987-82bb-4f45001b417c" providerId="ADAL" clId="{E53097AF-1397-4ED7-9C77-8387EF0B057E}" dt="2024-05-20T02:38:50.380" v="2757" actId="47"/>
        <pc:sldMkLst>
          <pc:docMk/>
          <pc:sldMk cId="3549540109" sldId="397"/>
        </pc:sldMkLst>
        <pc:spChg chg="del">
          <ac:chgData name="Nichols,Heather" userId="4984233e-51d2-4987-82bb-4f45001b417c" providerId="ADAL" clId="{E53097AF-1397-4ED7-9C77-8387EF0B057E}" dt="2024-05-17T03:28:47.955" v="1764" actId="478"/>
          <ac:spMkLst>
            <pc:docMk/>
            <pc:sldMk cId="3549540109" sldId="397"/>
            <ac:spMk id="7" creationId="{2C54A30B-ED0B-43EA-737B-3A4E4D0415CC}"/>
          </ac:spMkLst>
        </pc:spChg>
      </pc:sldChg>
      <pc:sldChg chg="del">
        <pc:chgData name="Nichols,Heather" userId="4984233e-51d2-4987-82bb-4f45001b417c" providerId="ADAL" clId="{E53097AF-1397-4ED7-9C77-8387EF0B057E}" dt="2024-05-20T01:57:25.783" v="2327" actId="47"/>
        <pc:sldMkLst>
          <pc:docMk/>
          <pc:sldMk cId="3822279614" sldId="399"/>
        </pc:sldMkLst>
      </pc:sldChg>
      <pc:sldChg chg="modSp del mod">
        <pc:chgData name="Nichols,Heather" userId="4984233e-51d2-4987-82bb-4f45001b417c" providerId="ADAL" clId="{E53097AF-1397-4ED7-9C77-8387EF0B057E}" dt="2024-05-20T04:10:46.325" v="4988" actId="47"/>
        <pc:sldMkLst>
          <pc:docMk/>
          <pc:sldMk cId="2675459121" sldId="400"/>
        </pc:sldMkLst>
        <pc:spChg chg="mod">
          <ac:chgData name="Nichols,Heather" userId="4984233e-51d2-4987-82bb-4f45001b417c" providerId="ADAL" clId="{E53097AF-1397-4ED7-9C77-8387EF0B057E}" dt="2024-05-17T03:28:58.021" v="1766" actId="313"/>
          <ac:spMkLst>
            <pc:docMk/>
            <pc:sldMk cId="2675459121" sldId="400"/>
            <ac:spMk id="3" creationId="{00000000-0000-0000-0000-000000000000}"/>
          </ac:spMkLst>
        </pc:spChg>
      </pc:sldChg>
      <pc:sldChg chg="addSp delSp modSp del mod">
        <pc:chgData name="Nichols,Heather" userId="4984233e-51d2-4987-82bb-4f45001b417c" providerId="ADAL" clId="{E53097AF-1397-4ED7-9C77-8387EF0B057E}" dt="2024-05-20T04:10:49.308" v="4989" actId="47"/>
        <pc:sldMkLst>
          <pc:docMk/>
          <pc:sldMk cId="1443034976" sldId="401"/>
        </pc:sldMkLst>
        <pc:spChg chg="mod">
          <ac:chgData name="Nichols,Heather" userId="4984233e-51d2-4987-82bb-4f45001b417c" providerId="ADAL" clId="{E53097AF-1397-4ED7-9C77-8387EF0B057E}" dt="2024-05-17T03:36:00.314" v="2021"/>
          <ac:spMkLst>
            <pc:docMk/>
            <pc:sldMk cId="1443034976" sldId="401"/>
            <ac:spMk id="11" creationId="{FE0495D6-366B-7E3A-EA99-A8ADFC59D7D3}"/>
          </ac:spMkLst>
        </pc:spChg>
        <pc:picChg chg="add del">
          <ac:chgData name="Nichols,Heather" userId="4984233e-51d2-4987-82bb-4f45001b417c" providerId="ADAL" clId="{E53097AF-1397-4ED7-9C77-8387EF0B057E}" dt="2024-05-16T23:25:24.910" v="50" actId="478"/>
          <ac:picMkLst>
            <pc:docMk/>
            <pc:sldMk cId="1443034976" sldId="401"/>
            <ac:picMk id="7" creationId="{5E646BB2-3AFE-B9F3-BC6F-792EE569E3F5}"/>
          </ac:picMkLst>
        </pc:picChg>
      </pc:sldChg>
      <pc:sldChg chg="del">
        <pc:chgData name="Nichols,Heather" userId="4984233e-51d2-4987-82bb-4f45001b417c" providerId="ADAL" clId="{E53097AF-1397-4ED7-9C77-8387EF0B057E}" dt="2024-05-16T23:25:58.416" v="54" actId="2696"/>
        <pc:sldMkLst>
          <pc:docMk/>
          <pc:sldMk cId="3437067842" sldId="403"/>
        </pc:sldMkLst>
      </pc:sldChg>
      <pc:sldChg chg="addSp delSp modSp add mod ord">
        <pc:chgData name="Nichols,Heather" userId="4984233e-51d2-4987-82bb-4f45001b417c" providerId="ADAL" clId="{E53097AF-1397-4ED7-9C77-8387EF0B057E}" dt="2024-05-21T02:41:12.571" v="6513" actId="20577"/>
        <pc:sldMkLst>
          <pc:docMk/>
          <pc:sldMk cId="2194338408" sldId="404"/>
        </pc:sldMkLst>
        <pc:spChg chg="mod">
          <ac:chgData name="Nichols,Heather" userId="4984233e-51d2-4987-82bb-4f45001b417c" providerId="ADAL" clId="{E53097AF-1397-4ED7-9C77-8387EF0B057E}" dt="2024-05-20T02:37:45.211" v="2752" actId="6549"/>
          <ac:spMkLst>
            <pc:docMk/>
            <pc:sldMk cId="2194338408" sldId="404"/>
            <ac:spMk id="3" creationId="{00000000-0000-0000-0000-000000000000}"/>
          </ac:spMkLst>
        </pc:spChg>
        <pc:spChg chg="mod">
          <ac:chgData name="Nichols,Heather" userId="4984233e-51d2-4987-82bb-4f45001b417c" providerId="ADAL" clId="{E53097AF-1397-4ED7-9C77-8387EF0B057E}" dt="2024-05-21T02:41:12.571" v="6513" actId="20577"/>
          <ac:spMkLst>
            <pc:docMk/>
            <pc:sldMk cId="2194338408" sldId="404"/>
            <ac:spMk id="4" creationId="{4D4C07F4-F14B-DB4E-33F8-0D62EB9E2249}"/>
          </ac:spMkLst>
        </pc:spChg>
        <pc:spChg chg="add mod ord">
          <ac:chgData name="Nichols,Heather" userId="4984233e-51d2-4987-82bb-4f45001b417c" providerId="ADAL" clId="{E53097AF-1397-4ED7-9C77-8387EF0B057E}" dt="2024-05-21T01:00:39.126" v="5535" actId="14100"/>
          <ac:spMkLst>
            <pc:docMk/>
            <pc:sldMk cId="2194338408" sldId="404"/>
            <ac:spMk id="7" creationId="{22D0BA29-AB86-140D-2756-150ECFCB4FCF}"/>
          </ac:spMkLst>
        </pc:spChg>
        <pc:graphicFrameChg chg="add mod modGraphic">
          <ac:chgData name="Nichols,Heather" userId="4984233e-51d2-4987-82bb-4f45001b417c" providerId="ADAL" clId="{E53097AF-1397-4ED7-9C77-8387EF0B057E}" dt="2024-05-21T00:59:58.323" v="5532" actId="20577"/>
          <ac:graphicFrameMkLst>
            <pc:docMk/>
            <pc:sldMk cId="2194338408" sldId="404"/>
            <ac:graphicFrameMk id="6" creationId="{CAA2510A-C6CD-F820-5CA8-E237BBB105CF}"/>
          </ac:graphicFrameMkLst>
        </pc:graphicFrameChg>
        <pc:picChg chg="del">
          <ac:chgData name="Nichols,Heather" userId="4984233e-51d2-4987-82bb-4f45001b417c" providerId="ADAL" clId="{E53097AF-1397-4ED7-9C77-8387EF0B057E}" dt="2024-05-16T23:21:54.520" v="14" actId="478"/>
          <ac:picMkLst>
            <pc:docMk/>
            <pc:sldMk cId="2194338408" sldId="404"/>
            <ac:picMk id="16" creationId="{063A689B-9653-3FD4-69C1-A0D90CB15768}"/>
          </ac:picMkLst>
        </pc:picChg>
      </pc:sldChg>
      <pc:sldChg chg="modSp add mod">
        <pc:chgData name="Nichols,Heather" userId="4984233e-51d2-4987-82bb-4f45001b417c" providerId="ADAL" clId="{E53097AF-1397-4ED7-9C77-8387EF0B057E}" dt="2024-05-17T03:30:49.359" v="1857" actId="20577"/>
        <pc:sldMkLst>
          <pc:docMk/>
          <pc:sldMk cId="352206839" sldId="405"/>
        </pc:sldMkLst>
        <pc:spChg chg="mod">
          <ac:chgData name="Nichols,Heather" userId="4984233e-51d2-4987-82bb-4f45001b417c" providerId="ADAL" clId="{E53097AF-1397-4ED7-9C77-8387EF0B057E}" dt="2024-05-16T23:43:06.060" v="256" actId="6549"/>
          <ac:spMkLst>
            <pc:docMk/>
            <pc:sldMk cId="352206839" sldId="405"/>
            <ac:spMk id="3" creationId="{00000000-0000-0000-0000-000000000000}"/>
          </ac:spMkLst>
        </pc:spChg>
        <pc:spChg chg="mod">
          <ac:chgData name="Nichols,Heather" userId="4984233e-51d2-4987-82bb-4f45001b417c" providerId="ADAL" clId="{E53097AF-1397-4ED7-9C77-8387EF0B057E}" dt="2024-05-17T03:30:49.359" v="1857" actId="20577"/>
          <ac:spMkLst>
            <pc:docMk/>
            <pc:sldMk cId="352206839" sldId="405"/>
            <ac:spMk id="4" creationId="{4D4C07F4-F14B-DB4E-33F8-0D62EB9E2249}"/>
          </ac:spMkLst>
        </pc:spChg>
      </pc:sldChg>
      <pc:sldChg chg="addSp modSp add mod ord modNotesTx">
        <pc:chgData name="Nichols,Heather" userId="4984233e-51d2-4987-82bb-4f45001b417c" providerId="ADAL" clId="{E53097AF-1397-4ED7-9C77-8387EF0B057E}" dt="2024-05-21T00:48:08.879" v="5428"/>
        <pc:sldMkLst>
          <pc:docMk/>
          <pc:sldMk cId="3916386284" sldId="406"/>
        </pc:sldMkLst>
        <pc:spChg chg="mod">
          <ac:chgData name="Nichols,Heather" userId="4984233e-51d2-4987-82bb-4f45001b417c" providerId="ADAL" clId="{E53097AF-1397-4ED7-9C77-8387EF0B057E}" dt="2024-05-20T04:09:55.437" v="4980" actId="20577"/>
          <ac:spMkLst>
            <pc:docMk/>
            <pc:sldMk cId="3916386284" sldId="406"/>
            <ac:spMk id="3" creationId="{00000000-0000-0000-0000-000000000000}"/>
          </ac:spMkLst>
        </pc:spChg>
        <pc:spChg chg="mod">
          <ac:chgData name="Nichols,Heather" userId="4984233e-51d2-4987-82bb-4f45001b417c" providerId="ADAL" clId="{E53097AF-1397-4ED7-9C77-8387EF0B057E}" dt="2024-05-20T04:15:43.498" v="5131" actId="114"/>
          <ac:spMkLst>
            <pc:docMk/>
            <pc:sldMk cId="3916386284" sldId="406"/>
            <ac:spMk id="4" creationId="{4D4C07F4-F14B-DB4E-33F8-0D62EB9E2249}"/>
          </ac:spMkLst>
        </pc:spChg>
        <pc:spChg chg="add mod">
          <ac:chgData name="Nichols,Heather" userId="4984233e-51d2-4987-82bb-4f45001b417c" providerId="ADAL" clId="{E53097AF-1397-4ED7-9C77-8387EF0B057E}" dt="2024-05-20T02:35:52.901" v="2665" actId="1076"/>
          <ac:spMkLst>
            <pc:docMk/>
            <pc:sldMk cId="3916386284" sldId="406"/>
            <ac:spMk id="8" creationId="{0557F9AC-745A-E29A-515F-C23ED9B28155}"/>
          </ac:spMkLst>
        </pc:spChg>
        <pc:graphicFrameChg chg="add mod">
          <ac:chgData name="Nichols,Heather" userId="4984233e-51d2-4987-82bb-4f45001b417c" providerId="ADAL" clId="{E53097AF-1397-4ED7-9C77-8387EF0B057E}" dt="2024-05-20T02:35:48.573" v="2664" actId="1076"/>
          <ac:graphicFrameMkLst>
            <pc:docMk/>
            <pc:sldMk cId="3916386284" sldId="406"/>
            <ac:graphicFrameMk id="6" creationId="{BC5BB643-82A7-D67E-5B3A-6623113D6A33}"/>
          </ac:graphicFrameMkLst>
        </pc:graphicFrameChg>
        <pc:picChg chg="add mod">
          <ac:chgData name="Nichols,Heather" userId="4984233e-51d2-4987-82bb-4f45001b417c" providerId="ADAL" clId="{E53097AF-1397-4ED7-9C77-8387EF0B057E}" dt="2024-05-20T02:36:48.872" v="2684" actId="1076"/>
          <ac:picMkLst>
            <pc:docMk/>
            <pc:sldMk cId="3916386284" sldId="406"/>
            <ac:picMk id="7" creationId="{B4F85B73-210D-4FED-96DD-CBF63E421404}"/>
          </ac:picMkLst>
        </pc:picChg>
      </pc:sldChg>
      <pc:sldChg chg="delSp modSp add del mod ord">
        <pc:chgData name="Nichols,Heather" userId="4984233e-51d2-4987-82bb-4f45001b417c" providerId="ADAL" clId="{E53097AF-1397-4ED7-9C77-8387EF0B057E}" dt="2024-05-20T04:09:39.493" v="4976" actId="2696"/>
        <pc:sldMkLst>
          <pc:docMk/>
          <pc:sldMk cId="702054196" sldId="407"/>
        </pc:sldMkLst>
        <pc:spChg chg="mod">
          <ac:chgData name="Nichols,Heather" userId="4984233e-51d2-4987-82bb-4f45001b417c" providerId="ADAL" clId="{E53097AF-1397-4ED7-9C77-8387EF0B057E}" dt="2024-05-20T02:40:31.213" v="2793" actId="6549"/>
          <ac:spMkLst>
            <pc:docMk/>
            <pc:sldMk cId="702054196" sldId="407"/>
            <ac:spMk id="3" creationId="{00000000-0000-0000-0000-000000000000}"/>
          </ac:spMkLst>
        </pc:spChg>
        <pc:spChg chg="del mod">
          <ac:chgData name="Nichols,Heather" userId="4984233e-51d2-4987-82bb-4f45001b417c" providerId="ADAL" clId="{E53097AF-1397-4ED7-9C77-8387EF0B057E}" dt="2024-05-20T03:07:19.176" v="3203"/>
          <ac:spMkLst>
            <pc:docMk/>
            <pc:sldMk cId="702054196" sldId="407"/>
            <ac:spMk id="4" creationId="{4D4C07F4-F14B-DB4E-33F8-0D62EB9E2249}"/>
          </ac:spMkLst>
        </pc:spChg>
      </pc:sldChg>
      <pc:sldChg chg="modSp add del mod">
        <pc:chgData name="Nichols,Heather" userId="4984233e-51d2-4987-82bb-4f45001b417c" providerId="ADAL" clId="{E53097AF-1397-4ED7-9C77-8387EF0B057E}" dt="2024-05-20T04:10:34.957" v="4983" actId="47"/>
        <pc:sldMkLst>
          <pc:docMk/>
          <pc:sldMk cId="1734777726" sldId="408"/>
        </pc:sldMkLst>
        <pc:spChg chg="mod">
          <ac:chgData name="Nichols,Heather" userId="4984233e-51d2-4987-82bb-4f45001b417c" providerId="ADAL" clId="{E53097AF-1397-4ED7-9C77-8387EF0B057E}" dt="2024-05-17T03:25:17.752" v="1751" actId="20577"/>
          <ac:spMkLst>
            <pc:docMk/>
            <pc:sldMk cId="1734777726" sldId="408"/>
            <ac:spMk id="3" creationId="{00000000-0000-0000-0000-000000000000}"/>
          </ac:spMkLst>
        </pc:spChg>
        <pc:spChg chg="mod">
          <ac:chgData name="Nichols,Heather" userId="4984233e-51d2-4987-82bb-4f45001b417c" providerId="ADAL" clId="{E53097AF-1397-4ED7-9C77-8387EF0B057E}" dt="2024-05-17T03:40:16.925" v="2065" actId="6549"/>
          <ac:spMkLst>
            <pc:docMk/>
            <pc:sldMk cId="1734777726" sldId="408"/>
            <ac:spMk id="4" creationId="{4D4C07F4-F14B-DB4E-33F8-0D62EB9E2249}"/>
          </ac:spMkLst>
        </pc:spChg>
      </pc:sldChg>
      <pc:sldChg chg="addSp delSp modSp add del mod">
        <pc:chgData name="Nichols,Heather" userId="4984233e-51d2-4987-82bb-4f45001b417c" providerId="ADAL" clId="{E53097AF-1397-4ED7-9C77-8387EF0B057E}" dt="2024-05-20T02:39:42.214" v="2760" actId="47"/>
        <pc:sldMkLst>
          <pc:docMk/>
          <pc:sldMk cId="1057780022" sldId="409"/>
        </pc:sldMkLst>
        <pc:spChg chg="mod">
          <ac:chgData name="Nichols,Heather" userId="4984233e-51d2-4987-82bb-4f45001b417c" providerId="ADAL" clId="{E53097AF-1397-4ED7-9C77-8387EF0B057E}" dt="2024-05-17T03:38:18.994" v="2053" actId="20577"/>
          <ac:spMkLst>
            <pc:docMk/>
            <pc:sldMk cId="1057780022" sldId="409"/>
            <ac:spMk id="4" creationId="{4D4C07F4-F14B-DB4E-33F8-0D62EB9E2249}"/>
          </ac:spMkLst>
        </pc:spChg>
        <pc:picChg chg="add del mod">
          <ac:chgData name="Nichols,Heather" userId="4984233e-51d2-4987-82bb-4f45001b417c" providerId="ADAL" clId="{E53097AF-1397-4ED7-9C77-8387EF0B057E}" dt="2024-05-20T02:39:14.763" v="2759" actId="21"/>
          <ac:picMkLst>
            <pc:docMk/>
            <pc:sldMk cId="1057780022" sldId="409"/>
            <ac:picMk id="1026" creationId="{8FC71812-16D3-223A-213E-6F986B5604DF}"/>
          </ac:picMkLst>
        </pc:picChg>
      </pc:sldChg>
      <pc:sldChg chg="modSp add mod">
        <pc:chgData name="Nichols,Heather" userId="4984233e-51d2-4987-82bb-4f45001b417c" providerId="ADAL" clId="{E53097AF-1397-4ED7-9C77-8387EF0B057E}" dt="2024-05-17T03:21:42.209" v="1489" actId="20577"/>
        <pc:sldMkLst>
          <pc:docMk/>
          <pc:sldMk cId="1532722788" sldId="410"/>
        </pc:sldMkLst>
        <pc:spChg chg="mod">
          <ac:chgData name="Nichols,Heather" userId="4984233e-51d2-4987-82bb-4f45001b417c" providerId="ADAL" clId="{E53097AF-1397-4ED7-9C77-8387EF0B057E}" dt="2024-05-17T03:21:42.209" v="1489" actId="20577"/>
          <ac:spMkLst>
            <pc:docMk/>
            <pc:sldMk cId="1532722788" sldId="410"/>
            <ac:spMk id="3" creationId="{00000000-0000-0000-0000-000000000000}"/>
          </ac:spMkLst>
        </pc:spChg>
        <pc:spChg chg="mod">
          <ac:chgData name="Nichols,Heather" userId="4984233e-51d2-4987-82bb-4f45001b417c" providerId="ADAL" clId="{E53097AF-1397-4ED7-9C77-8387EF0B057E}" dt="2024-05-17T03:18:34.358" v="1324" actId="20577"/>
          <ac:spMkLst>
            <pc:docMk/>
            <pc:sldMk cId="1532722788" sldId="410"/>
            <ac:spMk id="4" creationId="{4D4C07F4-F14B-DB4E-33F8-0D62EB9E2249}"/>
          </ac:spMkLst>
        </pc:spChg>
      </pc:sldChg>
      <pc:sldChg chg="add del">
        <pc:chgData name="Nichols,Heather" userId="4984233e-51d2-4987-82bb-4f45001b417c" providerId="ADAL" clId="{E53097AF-1397-4ED7-9C77-8387EF0B057E}" dt="2024-05-20T02:15:10.352" v="2383" actId="47"/>
        <pc:sldMkLst>
          <pc:docMk/>
          <pc:sldMk cId="111670963" sldId="411"/>
        </pc:sldMkLst>
      </pc:sldChg>
      <pc:sldChg chg="add">
        <pc:chgData name="Nichols,Heather" userId="4984233e-51d2-4987-82bb-4f45001b417c" providerId="ADAL" clId="{E53097AF-1397-4ED7-9C77-8387EF0B057E}" dt="2024-05-17T03:19:42.300" v="1403" actId="2890"/>
        <pc:sldMkLst>
          <pc:docMk/>
          <pc:sldMk cId="3813563846" sldId="412"/>
        </pc:sldMkLst>
      </pc:sldChg>
      <pc:sldChg chg="modSp add del mod modNotesTx">
        <pc:chgData name="Nichols,Heather" userId="4984233e-51d2-4987-82bb-4f45001b417c" providerId="ADAL" clId="{E53097AF-1397-4ED7-9C77-8387EF0B057E}" dt="2024-05-20T04:10:16.547" v="4982" actId="47"/>
        <pc:sldMkLst>
          <pc:docMk/>
          <pc:sldMk cId="3057504982" sldId="413"/>
        </pc:sldMkLst>
        <pc:spChg chg="mod">
          <ac:chgData name="Nichols,Heather" userId="4984233e-51d2-4987-82bb-4f45001b417c" providerId="ADAL" clId="{E53097AF-1397-4ED7-9C77-8387EF0B057E}" dt="2024-05-17T03:20:51.515" v="1446" actId="20577"/>
          <ac:spMkLst>
            <pc:docMk/>
            <pc:sldMk cId="3057504982" sldId="413"/>
            <ac:spMk id="3" creationId="{00000000-0000-0000-0000-000000000000}"/>
          </ac:spMkLst>
        </pc:spChg>
        <pc:spChg chg="mod">
          <ac:chgData name="Nichols,Heather" userId="4984233e-51d2-4987-82bb-4f45001b417c" providerId="ADAL" clId="{E53097AF-1397-4ED7-9C77-8387EF0B057E}" dt="2024-05-17T03:23:44.758" v="1715" actId="5793"/>
          <ac:spMkLst>
            <pc:docMk/>
            <pc:sldMk cId="3057504982" sldId="413"/>
            <ac:spMk id="4" creationId="{4D4C07F4-F14B-DB4E-33F8-0D62EB9E2249}"/>
          </ac:spMkLst>
        </pc:spChg>
      </pc:sldChg>
      <pc:sldChg chg="addSp modSp add del mod">
        <pc:chgData name="Nichols,Heather" userId="4984233e-51d2-4987-82bb-4f45001b417c" providerId="ADAL" clId="{E53097AF-1397-4ED7-9C77-8387EF0B057E}" dt="2024-05-20T04:10:37.796" v="4984" actId="47"/>
        <pc:sldMkLst>
          <pc:docMk/>
          <pc:sldMk cId="2240381048" sldId="414"/>
        </pc:sldMkLst>
        <pc:spChg chg="mod">
          <ac:chgData name="Nichols,Heather" userId="4984233e-51d2-4987-82bb-4f45001b417c" providerId="ADAL" clId="{E53097AF-1397-4ED7-9C77-8387EF0B057E}" dt="2024-05-17T03:43:02.065" v="2212" actId="20577"/>
          <ac:spMkLst>
            <pc:docMk/>
            <pc:sldMk cId="2240381048" sldId="414"/>
            <ac:spMk id="4" creationId="{4D4C07F4-F14B-DB4E-33F8-0D62EB9E2249}"/>
          </ac:spMkLst>
        </pc:spChg>
        <pc:spChg chg="add mod">
          <ac:chgData name="Nichols,Heather" userId="4984233e-51d2-4987-82bb-4f45001b417c" providerId="ADAL" clId="{E53097AF-1397-4ED7-9C77-8387EF0B057E}" dt="2024-05-17T03:45:42.373" v="2299" actId="14100"/>
          <ac:spMkLst>
            <pc:docMk/>
            <pc:sldMk cId="2240381048" sldId="414"/>
            <ac:spMk id="7" creationId="{DF62CBCB-D7A4-6B98-38D8-C8D3D1E1D2AA}"/>
          </ac:spMkLst>
        </pc:spChg>
        <pc:picChg chg="add mod">
          <ac:chgData name="Nichols,Heather" userId="4984233e-51d2-4987-82bb-4f45001b417c" providerId="ADAL" clId="{E53097AF-1397-4ED7-9C77-8387EF0B057E}" dt="2024-05-17T03:41:43.093" v="2148" actId="1076"/>
          <ac:picMkLst>
            <pc:docMk/>
            <pc:sldMk cId="2240381048" sldId="414"/>
            <ac:picMk id="6" creationId="{E31C4327-4012-9B24-757A-217163D7B5F2}"/>
          </ac:picMkLst>
        </pc:picChg>
      </pc:sldChg>
      <pc:sldChg chg="addSp delSp modSp add del mod">
        <pc:chgData name="Nichols,Heather" userId="4984233e-51d2-4987-82bb-4f45001b417c" providerId="ADAL" clId="{E53097AF-1397-4ED7-9C77-8387EF0B057E}" dt="2024-05-20T04:10:39.136" v="4985" actId="47"/>
        <pc:sldMkLst>
          <pc:docMk/>
          <pc:sldMk cId="2505867182" sldId="415"/>
        </pc:sldMkLst>
        <pc:spChg chg="mod">
          <ac:chgData name="Nichols,Heather" userId="4984233e-51d2-4987-82bb-4f45001b417c" providerId="ADAL" clId="{E53097AF-1397-4ED7-9C77-8387EF0B057E}" dt="2024-05-17T03:45:24.862" v="2297" actId="6549"/>
          <ac:spMkLst>
            <pc:docMk/>
            <pc:sldMk cId="2505867182" sldId="415"/>
            <ac:spMk id="4" creationId="{4D4C07F4-F14B-DB4E-33F8-0D62EB9E2249}"/>
          </ac:spMkLst>
        </pc:spChg>
        <pc:spChg chg="add mod">
          <ac:chgData name="Nichols,Heather" userId="4984233e-51d2-4987-82bb-4f45001b417c" providerId="ADAL" clId="{E53097AF-1397-4ED7-9C77-8387EF0B057E}" dt="2024-05-17T03:44:09.234" v="2221" actId="14100"/>
          <ac:spMkLst>
            <pc:docMk/>
            <pc:sldMk cId="2505867182" sldId="415"/>
            <ac:spMk id="8" creationId="{17A42F0E-58A1-5FE0-F204-CF2DC2752387}"/>
          </ac:spMkLst>
        </pc:spChg>
        <pc:picChg chg="del">
          <ac:chgData name="Nichols,Heather" userId="4984233e-51d2-4987-82bb-4f45001b417c" providerId="ADAL" clId="{E53097AF-1397-4ED7-9C77-8387EF0B057E}" dt="2024-05-17T03:41:56.056" v="2150" actId="478"/>
          <ac:picMkLst>
            <pc:docMk/>
            <pc:sldMk cId="2505867182" sldId="415"/>
            <ac:picMk id="6" creationId="{E31C4327-4012-9B24-757A-217163D7B5F2}"/>
          </ac:picMkLst>
        </pc:picChg>
        <pc:picChg chg="add mod">
          <ac:chgData name="Nichols,Heather" userId="4984233e-51d2-4987-82bb-4f45001b417c" providerId="ADAL" clId="{E53097AF-1397-4ED7-9C77-8387EF0B057E}" dt="2024-05-17T03:42:36.190" v="2176" actId="1076"/>
          <ac:picMkLst>
            <pc:docMk/>
            <pc:sldMk cId="2505867182" sldId="415"/>
            <ac:picMk id="7" creationId="{5D4747FE-AC29-0C88-E608-65BE1D51C898}"/>
          </ac:picMkLst>
        </pc:picChg>
      </pc:sldChg>
      <pc:sldChg chg="add del">
        <pc:chgData name="Nichols,Heather" userId="4984233e-51d2-4987-82bb-4f45001b417c" providerId="ADAL" clId="{E53097AF-1397-4ED7-9C77-8387EF0B057E}" dt="2024-05-20T04:10:41.062" v="4986" actId="47"/>
        <pc:sldMkLst>
          <pc:docMk/>
          <pc:sldMk cId="3825140109" sldId="416"/>
        </pc:sldMkLst>
      </pc:sldChg>
      <pc:sldChg chg="modSp mod">
        <pc:chgData name="Nichols,Heather" userId="4984233e-51d2-4987-82bb-4f45001b417c" providerId="ADAL" clId="{E53097AF-1397-4ED7-9C77-8387EF0B057E}" dt="2024-05-17T20:45:14.598" v="2321"/>
        <pc:sldMkLst>
          <pc:docMk/>
          <pc:sldMk cId="3626458696" sldId="417"/>
        </pc:sldMkLst>
        <pc:graphicFrameChg chg="mod modGraphic">
          <ac:chgData name="Nichols,Heather" userId="4984233e-51d2-4987-82bb-4f45001b417c" providerId="ADAL" clId="{E53097AF-1397-4ED7-9C77-8387EF0B057E}" dt="2024-05-17T20:45:14.598" v="2321"/>
          <ac:graphicFrameMkLst>
            <pc:docMk/>
            <pc:sldMk cId="3626458696" sldId="417"/>
            <ac:graphicFrameMk id="8" creationId="{7A3C3E96-C021-D1E2-F5BE-E9C6188716EA}"/>
          </ac:graphicFrameMkLst>
        </pc:graphicFrameChg>
      </pc:sldChg>
      <pc:sldChg chg="modSp">
        <pc:chgData name="Nichols,Heather" userId="4984233e-51d2-4987-82bb-4f45001b417c" providerId="ADAL" clId="{E53097AF-1397-4ED7-9C77-8387EF0B057E}" dt="2024-05-21T16:39:54.958" v="7062" actId="20577"/>
        <pc:sldMkLst>
          <pc:docMk/>
          <pc:sldMk cId="2914128546" sldId="418"/>
        </pc:sldMkLst>
        <pc:graphicFrameChg chg="mod">
          <ac:chgData name="Nichols,Heather" userId="4984233e-51d2-4987-82bb-4f45001b417c" providerId="ADAL" clId="{E53097AF-1397-4ED7-9C77-8387EF0B057E}" dt="2024-05-21T16:39:54.958" v="7062" actId="20577"/>
          <ac:graphicFrameMkLst>
            <pc:docMk/>
            <pc:sldMk cId="2914128546" sldId="418"/>
            <ac:graphicFrameMk id="731" creationId="{62F416F3-6B36-3EA6-B698-B16DB65C7307}"/>
          </ac:graphicFrameMkLst>
        </pc:graphicFrameChg>
      </pc:sldChg>
      <pc:sldChg chg="addSp modSp mod ord">
        <pc:chgData name="Nichols,Heather" userId="4984233e-51d2-4987-82bb-4f45001b417c" providerId="ADAL" clId="{E53097AF-1397-4ED7-9C77-8387EF0B057E}" dt="2024-05-21T00:57:14.692" v="5445" actId="20577"/>
        <pc:sldMkLst>
          <pc:docMk/>
          <pc:sldMk cId="2831955867" sldId="419"/>
        </pc:sldMkLst>
        <pc:spChg chg="mod">
          <ac:chgData name="Nichols,Heather" userId="4984233e-51d2-4987-82bb-4f45001b417c" providerId="ADAL" clId="{E53097AF-1397-4ED7-9C77-8387EF0B057E}" dt="2024-05-21T00:57:14.692" v="5445" actId="20577"/>
          <ac:spMkLst>
            <pc:docMk/>
            <pc:sldMk cId="2831955867" sldId="419"/>
            <ac:spMk id="4" creationId="{4D4C07F4-F14B-DB4E-33F8-0D62EB9E2249}"/>
          </ac:spMkLst>
        </pc:spChg>
        <pc:spChg chg="add mod">
          <ac:chgData name="Nichols,Heather" userId="4984233e-51d2-4987-82bb-4f45001b417c" providerId="ADAL" clId="{E53097AF-1397-4ED7-9C77-8387EF0B057E}" dt="2024-05-20T12:54:54.730" v="5155" actId="20577"/>
          <ac:spMkLst>
            <pc:docMk/>
            <pc:sldMk cId="2831955867" sldId="419"/>
            <ac:spMk id="6" creationId="{57227442-787A-5539-A27A-C64C405890F9}"/>
          </ac:spMkLst>
        </pc:spChg>
        <pc:spChg chg="add mod ord">
          <ac:chgData name="Nichols,Heather" userId="4984233e-51d2-4987-82bb-4f45001b417c" providerId="ADAL" clId="{E53097AF-1397-4ED7-9C77-8387EF0B057E}" dt="2024-05-21T00:53:43.690" v="5441" actId="1076"/>
          <ac:spMkLst>
            <pc:docMk/>
            <pc:sldMk cId="2831955867" sldId="419"/>
            <ac:spMk id="7" creationId="{05DD72A3-D719-F7A3-4DCC-52C5CAD677CB}"/>
          </ac:spMkLst>
        </pc:spChg>
      </pc:sldChg>
      <pc:sldChg chg="modSp mod">
        <pc:chgData name="Nichols,Heather" userId="4984233e-51d2-4987-82bb-4f45001b417c" providerId="ADAL" clId="{E53097AF-1397-4ED7-9C77-8387EF0B057E}" dt="2024-05-21T03:00:43.992" v="7057" actId="1076"/>
        <pc:sldMkLst>
          <pc:docMk/>
          <pc:sldMk cId="2324302416" sldId="420"/>
        </pc:sldMkLst>
        <pc:spChg chg="mod">
          <ac:chgData name="Nichols,Heather" userId="4984233e-51d2-4987-82bb-4f45001b417c" providerId="ADAL" clId="{E53097AF-1397-4ED7-9C77-8387EF0B057E}" dt="2024-05-20T03:22:16.913" v="3635" actId="6549"/>
          <ac:spMkLst>
            <pc:docMk/>
            <pc:sldMk cId="2324302416" sldId="420"/>
            <ac:spMk id="7" creationId="{9C06B7F5-BCD2-CA72-A8B3-F8FBD7114091}"/>
          </ac:spMkLst>
        </pc:spChg>
        <pc:picChg chg="mod">
          <ac:chgData name="Nichols,Heather" userId="4984233e-51d2-4987-82bb-4f45001b417c" providerId="ADAL" clId="{E53097AF-1397-4ED7-9C77-8387EF0B057E}" dt="2024-05-21T03:00:43.992" v="7057" actId="1076"/>
          <ac:picMkLst>
            <pc:docMk/>
            <pc:sldMk cId="2324302416" sldId="420"/>
            <ac:picMk id="4" creationId="{78968A7C-9AD4-9989-21C4-D646B68FA4E2}"/>
          </ac:picMkLst>
        </pc:picChg>
      </pc:sldChg>
      <pc:sldChg chg="del">
        <pc:chgData name="Nichols,Heather" userId="4984233e-51d2-4987-82bb-4f45001b417c" providerId="ADAL" clId="{E53097AF-1397-4ED7-9C77-8387EF0B057E}" dt="2024-05-20T02:38:00.831" v="2755" actId="47"/>
        <pc:sldMkLst>
          <pc:docMk/>
          <pc:sldMk cId="68759418" sldId="421"/>
        </pc:sldMkLst>
      </pc:sldChg>
      <pc:sldChg chg="modSp mod">
        <pc:chgData name="Nichols,Heather" userId="4984233e-51d2-4987-82bb-4f45001b417c" providerId="ADAL" clId="{E53097AF-1397-4ED7-9C77-8387EF0B057E}" dt="2024-05-21T03:01:06.317" v="7058" actId="1076"/>
        <pc:sldMkLst>
          <pc:docMk/>
          <pc:sldMk cId="920685291" sldId="423"/>
        </pc:sldMkLst>
        <pc:picChg chg="mod">
          <ac:chgData name="Nichols,Heather" userId="4984233e-51d2-4987-82bb-4f45001b417c" providerId="ADAL" clId="{E53097AF-1397-4ED7-9C77-8387EF0B057E}" dt="2024-05-21T03:01:06.317" v="7058" actId="1076"/>
          <ac:picMkLst>
            <pc:docMk/>
            <pc:sldMk cId="920685291" sldId="423"/>
            <ac:picMk id="8" creationId="{D0592959-952F-6D7C-D2A7-445C17254D06}"/>
          </ac:picMkLst>
        </pc:picChg>
      </pc:sldChg>
      <pc:sldChg chg="add del">
        <pc:chgData name="Nichols,Heather" userId="4984233e-51d2-4987-82bb-4f45001b417c" providerId="ADAL" clId="{E53097AF-1397-4ED7-9C77-8387EF0B057E}" dt="2024-05-20T02:07:24.423" v="2375" actId="47"/>
        <pc:sldMkLst>
          <pc:docMk/>
          <pc:sldMk cId="237726790" sldId="425"/>
        </pc:sldMkLst>
      </pc:sldChg>
      <pc:sldChg chg="add del">
        <pc:chgData name="Nichols,Heather" userId="4984233e-51d2-4987-82bb-4f45001b417c" providerId="ADAL" clId="{E53097AF-1397-4ED7-9C77-8387EF0B057E}" dt="2024-05-20T02:07:24.423" v="2375" actId="47"/>
        <pc:sldMkLst>
          <pc:docMk/>
          <pc:sldMk cId="2672802982" sldId="426"/>
        </pc:sldMkLst>
      </pc:sldChg>
      <pc:sldChg chg="add del">
        <pc:chgData name="Nichols,Heather" userId="4984233e-51d2-4987-82bb-4f45001b417c" providerId="ADAL" clId="{E53097AF-1397-4ED7-9C77-8387EF0B057E}" dt="2024-05-20T02:07:24.423" v="2375" actId="47"/>
        <pc:sldMkLst>
          <pc:docMk/>
          <pc:sldMk cId="3599941707" sldId="427"/>
        </pc:sldMkLst>
      </pc:sldChg>
      <pc:sldChg chg="modSp add del mod">
        <pc:chgData name="Nichols,Heather" userId="4984233e-51d2-4987-82bb-4f45001b417c" providerId="ADAL" clId="{E53097AF-1397-4ED7-9C77-8387EF0B057E}" dt="2024-05-20T04:10:00.147" v="4981" actId="47"/>
        <pc:sldMkLst>
          <pc:docMk/>
          <pc:sldMk cId="3863678957" sldId="428"/>
        </pc:sldMkLst>
        <pc:spChg chg="mod">
          <ac:chgData name="Nichols,Heather" userId="4984233e-51d2-4987-82bb-4f45001b417c" providerId="ADAL" clId="{E53097AF-1397-4ED7-9C77-8387EF0B057E}" dt="2024-05-20T02:07:10.693" v="2374" actId="20577"/>
          <ac:spMkLst>
            <pc:docMk/>
            <pc:sldMk cId="3863678957" sldId="428"/>
            <ac:spMk id="3" creationId="{00000000-0000-0000-0000-000000000000}"/>
          </ac:spMkLst>
        </pc:spChg>
      </pc:sldChg>
      <pc:sldChg chg="add">
        <pc:chgData name="Nichols,Heather" userId="4984233e-51d2-4987-82bb-4f45001b417c" providerId="ADAL" clId="{E53097AF-1397-4ED7-9C77-8387EF0B057E}" dt="2024-05-20T02:12:20.171" v="2382" actId="2890"/>
        <pc:sldMkLst>
          <pc:docMk/>
          <pc:sldMk cId="2510271446" sldId="430"/>
        </pc:sldMkLst>
      </pc:sldChg>
      <pc:sldChg chg="modSp mod">
        <pc:chgData name="Nichols,Heather" userId="4984233e-51d2-4987-82bb-4f45001b417c" providerId="ADAL" clId="{E53097AF-1397-4ED7-9C77-8387EF0B057E}" dt="2024-05-21T03:01:34.754" v="7060" actId="207"/>
        <pc:sldMkLst>
          <pc:docMk/>
          <pc:sldMk cId="3854478540" sldId="431"/>
        </pc:sldMkLst>
        <pc:spChg chg="mod">
          <ac:chgData name="Nichols,Heather" userId="4984233e-51d2-4987-82bb-4f45001b417c" providerId="ADAL" clId="{E53097AF-1397-4ED7-9C77-8387EF0B057E}" dt="2024-05-21T03:01:34.754" v="7060" actId="207"/>
          <ac:spMkLst>
            <pc:docMk/>
            <pc:sldMk cId="3854478540" sldId="431"/>
            <ac:spMk id="7" creationId="{9C06B7F5-BCD2-CA72-A8B3-F8FBD7114091}"/>
          </ac:spMkLst>
        </pc:spChg>
        <pc:picChg chg="mod">
          <ac:chgData name="Nichols,Heather" userId="4984233e-51d2-4987-82bb-4f45001b417c" providerId="ADAL" clId="{E53097AF-1397-4ED7-9C77-8387EF0B057E}" dt="2024-05-21T00:56:58.921" v="5443" actId="1076"/>
          <ac:picMkLst>
            <pc:docMk/>
            <pc:sldMk cId="3854478540" sldId="431"/>
            <ac:picMk id="4" creationId="{7FD99846-AA0F-1D80-E0D8-BAE012F3B43A}"/>
          </ac:picMkLst>
        </pc:picChg>
      </pc:sldChg>
      <pc:sldChg chg="modSp mod">
        <pc:chgData name="Nichols,Heather" userId="4984233e-51d2-4987-82bb-4f45001b417c" providerId="ADAL" clId="{E53097AF-1397-4ED7-9C77-8387EF0B057E}" dt="2024-05-20T12:53:44.486" v="5135" actId="1076"/>
        <pc:sldMkLst>
          <pc:docMk/>
          <pc:sldMk cId="1853152985" sldId="432"/>
        </pc:sldMkLst>
        <pc:picChg chg="mod">
          <ac:chgData name="Nichols,Heather" userId="4984233e-51d2-4987-82bb-4f45001b417c" providerId="ADAL" clId="{E53097AF-1397-4ED7-9C77-8387EF0B057E}" dt="2024-05-20T12:53:44.486" v="5135" actId="1076"/>
          <ac:picMkLst>
            <pc:docMk/>
            <pc:sldMk cId="1853152985" sldId="432"/>
            <ac:picMk id="6" creationId="{A3A64AF2-0D87-2A64-D93F-7B0DF2B615E8}"/>
          </ac:picMkLst>
        </pc:picChg>
      </pc:sldChg>
      <pc:sldChg chg="addSp delSp modSp add del mod">
        <pc:chgData name="Nichols,Heather" userId="4984233e-51d2-4987-82bb-4f45001b417c" providerId="ADAL" clId="{E53097AF-1397-4ED7-9C77-8387EF0B057E}" dt="2024-05-20T02:38:42.774" v="2756" actId="47"/>
        <pc:sldMkLst>
          <pc:docMk/>
          <pc:sldMk cId="1751726661" sldId="433"/>
        </pc:sldMkLst>
        <pc:spChg chg="add mod">
          <ac:chgData name="Nichols,Heather" userId="4984233e-51d2-4987-82bb-4f45001b417c" providerId="ADAL" clId="{E53097AF-1397-4ED7-9C77-8387EF0B057E}" dt="2024-05-20T02:33:56.970" v="2640" actId="122"/>
          <ac:spMkLst>
            <pc:docMk/>
            <pc:sldMk cId="1751726661" sldId="433"/>
            <ac:spMk id="2" creationId="{AE1ECF2A-DAD5-2400-C841-3D86C93981FA}"/>
          </ac:spMkLst>
        </pc:spChg>
        <pc:spChg chg="mod">
          <ac:chgData name="Nichols,Heather" userId="4984233e-51d2-4987-82bb-4f45001b417c" providerId="ADAL" clId="{E53097AF-1397-4ED7-9C77-8387EF0B057E}" dt="2024-05-20T02:33:56.970" v="2640" actId="122"/>
          <ac:spMkLst>
            <pc:docMk/>
            <pc:sldMk cId="1751726661" sldId="433"/>
            <ac:spMk id="3" creationId="{00000000-0000-0000-0000-000000000000}"/>
          </ac:spMkLst>
        </pc:spChg>
        <pc:spChg chg="mod">
          <ac:chgData name="Nichols,Heather" userId="4984233e-51d2-4987-82bb-4f45001b417c" providerId="ADAL" clId="{E53097AF-1397-4ED7-9C77-8387EF0B057E}" dt="2024-05-20T02:33:56.970" v="2640" actId="122"/>
          <ac:spMkLst>
            <pc:docMk/>
            <pc:sldMk cId="1751726661" sldId="433"/>
            <ac:spMk id="4" creationId="{151B4A03-750A-C765-3177-CCE8F54117AE}"/>
          </ac:spMkLst>
        </pc:spChg>
        <pc:spChg chg="add del mod">
          <ac:chgData name="Nichols,Heather" userId="4984233e-51d2-4987-82bb-4f45001b417c" providerId="ADAL" clId="{E53097AF-1397-4ED7-9C77-8387EF0B057E}" dt="2024-05-20T02:35:04.807" v="2646" actId="21"/>
          <ac:spMkLst>
            <pc:docMk/>
            <pc:sldMk cId="1751726661" sldId="433"/>
            <ac:spMk id="5" creationId="{0557F9AC-745A-E29A-515F-C23ED9B28155}"/>
          </ac:spMkLst>
        </pc:spChg>
        <pc:spChg chg="mod">
          <ac:chgData name="Nichols,Heather" userId="4984233e-51d2-4987-82bb-4f45001b417c" providerId="ADAL" clId="{E53097AF-1397-4ED7-9C77-8387EF0B057E}" dt="2024-05-20T02:33:56.970" v="2640" actId="122"/>
          <ac:spMkLst>
            <pc:docMk/>
            <pc:sldMk cId="1751726661" sldId="433"/>
            <ac:spMk id="10" creationId="{88F70314-0EE9-F684-E78B-8335D2F121C9}"/>
          </ac:spMkLst>
        </pc:spChg>
        <pc:graphicFrameChg chg="del mod modGraphic">
          <ac:chgData name="Nichols,Heather" userId="4984233e-51d2-4987-82bb-4f45001b417c" providerId="ADAL" clId="{E53097AF-1397-4ED7-9C77-8387EF0B057E}" dt="2024-05-20T02:34:27.938" v="2643" actId="21"/>
          <ac:graphicFrameMkLst>
            <pc:docMk/>
            <pc:sldMk cId="1751726661" sldId="433"/>
            <ac:graphicFrameMk id="6" creationId="{BC5BB643-82A7-D67E-5B3A-6623113D6A33}"/>
          </ac:graphicFrameMkLst>
        </pc:graphicFrameChg>
        <pc:picChg chg="del">
          <ac:chgData name="Nichols,Heather" userId="4984233e-51d2-4987-82bb-4f45001b417c" providerId="ADAL" clId="{E53097AF-1397-4ED7-9C77-8387EF0B057E}" dt="2024-05-20T02:27:31.981" v="2553" actId="478"/>
          <ac:picMkLst>
            <pc:docMk/>
            <pc:sldMk cId="1751726661" sldId="433"/>
            <ac:picMk id="11" creationId="{DBB3F195-725F-3A64-37F2-E5B5AC0354A1}"/>
          </ac:picMkLst>
        </pc:picChg>
      </pc:sldChg>
      <pc:sldChg chg="add del">
        <pc:chgData name="Nichols,Heather" userId="4984233e-51d2-4987-82bb-4f45001b417c" providerId="ADAL" clId="{E53097AF-1397-4ED7-9C77-8387EF0B057E}" dt="2024-05-20T02:27:03.266" v="2550"/>
        <pc:sldMkLst>
          <pc:docMk/>
          <pc:sldMk cId="3576239735" sldId="433"/>
        </pc:sldMkLst>
      </pc:sldChg>
      <pc:sldChg chg="modSp mod">
        <pc:chgData name="Nichols,Heather" userId="4984233e-51d2-4987-82bb-4f45001b417c" providerId="ADAL" clId="{E53097AF-1397-4ED7-9C77-8387EF0B057E}" dt="2024-05-20T12:52:46.428" v="5133" actId="14100"/>
        <pc:sldMkLst>
          <pc:docMk/>
          <pc:sldMk cId="3988238539" sldId="434"/>
        </pc:sldMkLst>
        <pc:spChg chg="mod">
          <ac:chgData name="Nichols,Heather" userId="4984233e-51d2-4987-82bb-4f45001b417c" providerId="ADAL" clId="{E53097AF-1397-4ED7-9C77-8387EF0B057E}" dt="2024-05-20T12:52:46.428" v="5133" actId="14100"/>
          <ac:spMkLst>
            <pc:docMk/>
            <pc:sldMk cId="3988238539" sldId="434"/>
            <ac:spMk id="2" creationId="{934112EC-683C-4AB0-8770-E07B3F37BDD8}"/>
          </ac:spMkLst>
        </pc:spChg>
      </pc:sldChg>
      <pc:sldChg chg="modSp mod">
        <pc:chgData name="Nichols,Heather" userId="4984233e-51d2-4987-82bb-4f45001b417c" providerId="ADAL" clId="{E53097AF-1397-4ED7-9C77-8387EF0B057E}" dt="2024-05-21T00:46:44.972" v="5424" actId="20577"/>
        <pc:sldMkLst>
          <pc:docMk/>
          <pc:sldMk cId="1445197107" sldId="435"/>
        </pc:sldMkLst>
        <pc:spChg chg="mod">
          <ac:chgData name="Nichols,Heather" userId="4984233e-51d2-4987-82bb-4f45001b417c" providerId="ADAL" clId="{E53097AF-1397-4ED7-9C77-8387EF0B057E}" dt="2024-05-21T00:46:44.972" v="5424" actId="20577"/>
          <ac:spMkLst>
            <pc:docMk/>
            <pc:sldMk cId="1445197107" sldId="435"/>
            <ac:spMk id="2" creationId="{934112EC-683C-4AB0-8770-E07B3F37BDD8}"/>
          </ac:spMkLst>
        </pc:spChg>
      </pc:sldChg>
      <pc:sldChg chg="addSp modSp add mod">
        <pc:chgData name="Nichols,Heather" userId="4984233e-51d2-4987-82bb-4f45001b417c" providerId="ADAL" clId="{E53097AF-1397-4ED7-9C77-8387EF0B057E}" dt="2024-05-21T02:40:38.607" v="6503" actId="207"/>
        <pc:sldMkLst>
          <pc:docMk/>
          <pc:sldMk cId="3936101440" sldId="436"/>
        </pc:sldMkLst>
        <pc:spChg chg="mod">
          <ac:chgData name="Nichols,Heather" userId="4984233e-51d2-4987-82bb-4f45001b417c" providerId="ADAL" clId="{E53097AF-1397-4ED7-9C77-8387EF0B057E}" dt="2024-05-21T02:40:38.607" v="6503" actId="207"/>
          <ac:spMkLst>
            <pc:docMk/>
            <pc:sldMk cId="3936101440" sldId="436"/>
            <ac:spMk id="4" creationId="{4D4C07F4-F14B-DB4E-33F8-0D62EB9E2249}"/>
          </ac:spMkLst>
        </pc:spChg>
        <pc:spChg chg="add mod">
          <ac:chgData name="Nichols,Heather" userId="4984233e-51d2-4987-82bb-4f45001b417c" providerId="ADAL" clId="{E53097AF-1397-4ED7-9C77-8387EF0B057E}" dt="2024-05-20T03:01:53.208" v="3093" actId="767"/>
          <ac:spMkLst>
            <pc:docMk/>
            <pc:sldMk cId="3936101440" sldId="436"/>
            <ac:spMk id="6" creationId="{D71106E1-4D02-C221-334A-56FF38D5B6B2}"/>
          </ac:spMkLst>
        </pc:spChg>
        <pc:spChg chg="add mod">
          <ac:chgData name="Nichols,Heather" userId="4984233e-51d2-4987-82bb-4f45001b417c" providerId="ADAL" clId="{E53097AF-1397-4ED7-9C77-8387EF0B057E}" dt="2024-05-20T04:07:48.657" v="4921" actId="115"/>
          <ac:spMkLst>
            <pc:docMk/>
            <pc:sldMk cId="3936101440" sldId="436"/>
            <ac:spMk id="7" creationId="{49220F54-5E3B-E9B1-BB51-286B3AC0D2AB}"/>
          </ac:spMkLst>
        </pc:spChg>
      </pc:sldChg>
      <pc:sldChg chg="addSp delSp modSp add mod ord modNotesTx">
        <pc:chgData name="Nichols,Heather" userId="4984233e-51d2-4987-82bb-4f45001b417c" providerId="ADAL" clId="{E53097AF-1397-4ED7-9C77-8387EF0B057E}" dt="2024-05-21T02:43:03.147" v="6528" actId="20577"/>
        <pc:sldMkLst>
          <pc:docMk/>
          <pc:sldMk cId="3062059357" sldId="437"/>
        </pc:sldMkLst>
        <pc:spChg chg="del mod">
          <ac:chgData name="Nichols,Heather" userId="4984233e-51d2-4987-82bb-4f45001b417c" providerId="ADAL" clId="{E53097AF-1397-4ED7-9C77-8387EF0B057E}" dt="2024-05-21T01:24:57.817" v="5689"/>
          <ac:spMkLst>
            <pc:docMk/>
            <pc:sldMk cId="3062059357" sldId="437"/>
            <ac:spMk id="4" creationId="{4D4C07F4-F14B-DB4E-33F8-0D62EB9E2249}"/>
          </ac:spMkLst>
        </pc:spChg>
        <pc:spChg chg="add mod">
          <ac:chgData name="Nichols,Heather" userId="4984233e-51d2-4987-82bb-4f45001b417c" providerId="ADAL" clId="{E53097AF-1397-4ED7-9C77-8387EF0B057E}" dt="2024-05-21T02:43:03.147" v="6528" actId="20577"/>
          <ac:spMkLst>
            <pc:docMk/>
            <pc:sldMk cId="3062059357" sldId="437"/>
            <ac:spMk id="7" creationId="{60455EE7-E544-5808-1D27-B7A05A541566}"/>
          </ac:spMkLst>
        </pc:spChg>
        <pc:picChg chg="add mod">
          <ac:chgData name="Nichols,Heather" userId="4984233e-51d2-4987-82bb-4f45001b417c" providerId="ADAL" clId="{E53097AF-1397-4ED7-9C77-8387EF0B057E}" dt="2024-05-21T01:23:30.444" v="5674" actId="1076"/>
          <ac:picMkLst>
            <pc:docMk/>
            <pc:sldMk cId="3062059357" sldId="437"/>
            <ac:picMk id="6" creationId="{416656B9-5239-0A6E-864B-364D13DDB0F7}"/>
          </ac:picMkLst>
        </pc:picChg>
      </pc:sldChg>
      <pc:sldChg chg="addSp delSp modSp add mod ord">
        <pc:chgData name="Nichols,Heather" userId="4984233e-51d2-4987-82bb-4f45001b417c" providerId="ADAL" clId="{E53097AF-1397-4ED7-9C77-8387EF0B057E}" dt="2024-05-21T16:40:51.797" v="7064" actId="5793"/>
        <pc:sldMkLst>
          <pc:docMk/>
          <pc:sldMk cId="1466481177" sldId="438"/>
        </pc:sldMkLst>
        <pc:spChg chg="mod">
          <ac:chgData name="Nichols,Heather" userId="4984233e-51d2-4987-82bb-4f45001b417c" providerId="ADAL" clId="{E53097AF-1397-4ED7-9C77-8387EF0B057E}" dt="2024-05-20T04:08:38.163" v="4936" actId="20577"/>
          <ac:spMkLst>
            <pc:docMk/>
            <pc:sldMk cId="1466481177" sldId="438"/>
            <ac:spMk id="3" creationId="{00000000-0000-0000-0000-000000000000}"/>
          </ac:spMkLst>
        </pc:spChg>
        <pc:spChg chg="mod">
          <ac:chgData name="Nichols,Heather" userId="4984233e-51d2-4987-82bb-4f45001b417c" providerId="ADAL" clId="{E53097AF-1397-4ED7-9C77-8387EF0B057E}" dt="2024-05-21T16:40:51.797" v="7064" actId="5793"/>
          <ac:spMkLst>
            <pc:docMk/>
            <pc:sldMk cId="1466481177" sldId="438"/>
            <ac:spMk id="7" creationId="{9C06B7F5-BCD2-CA72-A8B3-F8FBD7114091}"/>
          </ac:spMkLst>
        </pc:spChg>
        <pc:spChg chg="add del mod">
          <ac:chgData name="Nichols,Heather" userId="4984233e-51d2-4987-82bb-4f45001b417c" providerId="ADAL" clId="{E53097AF-1397-4ED7-9C77-8387EF0B057E}" dt="2024-05-20T03:54:40.664" v="4161" actId="478"/>
          <ac:spMkLst>
            <pc:docMk/>
            <pc:sldMk cId="1466481177" sldId="438"/>
            <ac:spMk id="8" creationId="{A5077F50-FD96-D875-04D3-19A44DBF0274}"/>
          </ac:spMkLst>
        </pc:spChg>
        <pc:spChg chg="mod">
          <ac:chgData name="Nichols,Heather" userId="4984233e-51d2-4987-82bb-4f45001b417c" providerId="ADAL" clId="{E53097AF-1397-4ED7-9C77-8387EF0B057E}" dt="2024-05-21T02:41:22.459" v="6514" actId="115"/>
          <ac:spMkLst>
            <pc:docMk/>
            <pc:sldMk cId="1466481177" sldId="438"/>
            <ac:spMk id="9" creationId="{9CC5893E-58A4-F79F-DD54-6353214296EC}"/>
          </ac:spMkLst>
        </pc:spChg>
        <pc:picChg chg="mod">
          <ac:chgData name="Nichols,Heather" userId="4984233e-51d2-4987-82bb-4f45001b417c" providerId="ADAL" clId="{E53097AF-1397-4ED7-9C77-8387EF0B057E}" dt="2024-05-20T03:54:48.968" v="4163" actId="1076"/>
          <ac:picMkLst>
            <pc:docMk/>
            <pc:sldMk cId="1466481177" sldId="438"/>
            <ac:picMk id="4" creationId="{8832BD18-BC7A-8AF6-AAB6-B5C4B5937DAB}"/>
          </ac:picMkLst>
        </pc:picChg>
        <pc:picChg chg="del mod">
          <ac:chgData name="Nichols,Heather" userId="4984233e-51d2-4987-82bb-4f45001b417c" providerId="ADAL" clId="{E53097AF-1397-4ED7-9C77-8387EF0B057E}" dt="2024-05-20T03:39:17.814" v="3748" actId="478"/>
          <ac:picMkLst>
            <pc:docMk/>
            <pc:sldMk cId="1466481177" sldId="438"/>
            <ac:picMk id="6" creationId="{43D60D4C-8337-06C7-46D8-CF03B665D930}"/>
          </ac:picMkLst>
        </pc:picChg>
      </pc:sldChg>
      <pc:sldChg chg="modSp add del mod">
        <pc:chgData name="Nichols,Heather" userId="4984233e-51d2-4987-82bb-4f45001b417c" providerId="ADAL" clId="{E53097AF-1397-4ED7-9C77-8387EF0B057E}" dt="2024-05-20T03:55:09.667" v="4164" actId="47"/>
        <pc:sldMkLst>
          <pc:docMk/>
          <pc:sldMk cId="3276254907" sldId="439"/>
        </pc:sldMkLst>
        <pc:spChg chg="mod">
          <ac:chgData name="Nichols,Heather" userId="4984233e-51d2-4987-82bb-4f45001b417c" providerId="ADAL" clId="{E53097AF-1397-4ED7-9C77-8387EF0B057E}" dt="2024-05-20T03:38:53.601" v="3730" actId="114"/>
          <ac:spMkLst>
            <pc:docMk/>
            <pc:sldMk cId="3276254907" sldId="439"/>
            <ac:spMk id="9" creationId="{9CC5893E-58A4-F79F-DD54-6353214296EC}"/>
          </ac:spMkLst>
        </pc:spChg>
      </pc:sldChg>
      <pc:sldChg chg="add del">
        <pc:chgData name="Nichols,Heather" userId="4984233e-51d2-4987-82bb-4f45001b417c" providerId="ADAL" clId="{E53097AF-1397-4ED7-9C77-8387EF0B057E}" dt="2024-05-20T03:45:23.310" v="4049" actId="47"/>
        <pc:sldMkLst>
          <pc:docMk/>
          <pc:sldMk cId="501485176" sldId="440"/>
        </pc:sldMkLst>
      </pc:sldChg>
      <pc:sldChg chg="delSp modSp add mod ord">
        <pc:chgData name="Nichols,Heather" userId="4984233e-51d2-4987-82bb-4f45001b417c" providerId="ADAL" clId="{E53097AF-1397-4ED7-9C77-8387EF0B057E}" dt="2024-05-21T02:42:06.844" v="6521" actId="20577"/>
        <pc:sldMkLst>
          <pc:docMk/>
          <pc:sldMk cId="348895978" sldId="441"/>
        </pc:sldMkLst>
        <pc:spChg chg="mod">
          <ac:chgData name="Nichols,Heather" userId="4984233e-51d2-4987-82bb-4f45001b417c" providerId="ADAL" clId="{E53097AF-1397-4ED7-9C77-8387EF0B057E}" dt="2024-05-20T04:08:49.754" v="4952" actId="20577"/>
          <ac:spMkLst>
            <pc:docMk/>
            <pc:sldMk cId="348895978" sldId="441"/>
            <ac:spMk id="3" creationId="{00000000-0000-0000-0000-000000000000}"/>
          </ac:spMkLst>
        </pc:spChg>
        <pc:spChg chg="del">
          <ac:chgData name="Nichols,Heather" userId="4984233e-51d2-4987-82bb-4f45001b417c" providerId="ADAL" clId="{E53097AF-1397-4ED7-9C77-8387EF0B057E}" dt="2024-05-20T03:44:35.366" v="4036" actId="478"/>
          <ac:spMkLst>
            <pc:docMk/>
            <pc:sldMk cId="348895978" sldId="441"/>
            <ac:spMk id="7" creationId="{9C06B7F5-BCD2-CA72-A8B3-F8FBD7114091}"/>
          </ac:spMkLst>
        </pc:spChg>
        <pc:spChg chg="mod">
          <ac:chgData name="Nichols,Heather" userId="4984233e-51d2-4987-82bb-4f45001b417c" providerId="ADAL" clId="{E53097AF-1397-4ED7-9C77-8387EF0B057E}" dt="2024-05-21T02:42:06.844" v="6521" actId="20577"/>
          <ac:spMkLst>
            <pc:docMk/>
            <pc:sldMk cId="348895978" sldId="441"/>
            <ac:spMk id="7" creationId="{9FD3DA81-ED12-444C-508A-BE5A76452E17}"/>
          </ac:spMkLst>
        </pc:spChg>
        <pc:spChg chg="mod">
          <ac:chgData name="Nichols,Heather" userId="4984233e-51d2-4987-82bb-4f45001b417c" providerId="ADAL" clId="{E53097AF-1397-4ED7-9C77-8387EF0B057E}" dt="2024-05-20T03:53:47.711" v="4160" actId="115"/>
          <ac:spMkLst>
            <pc:docMk/>
            <pc:sldMk cId="348895978" sldId="441"/>
            <ac:spMk id="8" creationId="{A5077F50-FD96-D875-04D3-19A44DBF0274}"/>
          </ac:spMkLst>
        </pc:spChg>
        <pc:spChg chg="del mod">
          <ac:chgData name="Nichols,Heather" userId="4984233e-51d2-4987-82bb-4f45001b417c" providerId="ADAL" clId="{E53097AF-1397-4ED7-9C77-8387EF0B057E}" dt="2024-05-20T03:44:33.472" v="4035" actId="478"/>
          <ac:spMkLst>
            <pc:docMk/>
            <pc:sldMk cId="348895978" sldId="441"/>
            <ac:spMk id="9" creationId="{9CC5893E-58A4-F79F-DD54-6353214296EC}"/>
          </ac:spMkLst>
        </pc:spChg>
        <pc:picChg chg="del">
          <ac:chgData name="Nichols,Heather" userId="4984233e-51d2-4987-82bb-4f45001b417c" providerId="ADAL" clId="{E53097AF-1397-4ED7-9C77-8387EF0B057E}" dt="2024-05-20T03:44:37.095" v="4037" actId="478"/>
          <ac:picMkLst>
            <pc:docMk/>
            <pc:sldMk cId="348895978" sldId="441"/>
            <ac:picMk id="4" creationId="{8832BD18-BC7A-8AF6-AAB6-B5C4B5937DAB}"/>
          </ac:picMkLst>
        </pc:picChg>
      </pc:sldChg>
      <pc:sldChg chg="addSp delSp modSp add mod">
        <pc:chgData name="Nichols,Heather" userId="4984233e-51d2-4987-82bb-4f45001b417c" providerId="ADAL" clId="{E53097AF-1397-4ED7-9C77-8387EF0B057E}" dt="2024-05-21T02:42:26.403" v="6522" actId="115"/>
        <pc:sldMkLst>
          <pc:docMk/>
          <pc:sldMk cId="335311312" sldId="442"/>
        </pc:sldMkLst>
        <pc:spChg chg="mod">
          <ac:chgData name="Nichols,Heather" userId="4984233e-51d2-4987-82bb-4f45001b417c" providerId="ADAL" clId="{E53097AF-1397-4ED7-9C77-8387EF0B057E}" dt="2024-05-20T04:09:07.606" v="4963" actId="20577"/>
          <ac:spMkLst>
            <pc:docMk/>
            <pc:sldMk cId="335311312" sldId="442"/>
            <ac:spMk id="3" creationId="{00000000-0000-0000-0000-000000000000}"/>
          </ac:spMkLst>
        </pc:spChg>
        <pc:spChg chg="add mod ord">
          <ac:chgData name="Nichols,Heather" userId="4984233e-51d2-4987-82bb-4f45001b417c" providerId="ADAL" clId="{E53097AF-1397-4ED7-9C77-8387EF0B057E}" dt="2024-05-21T01:01:24.899" v="5539" actId="167"/>
          <ac:spMkLst>
            <pc:docMk/>
            <pc:sldMk cId="335311312" sldId="442"/>
            <ac:spMk id="4" creationId="{31D6699B-E791-7A54-76E8-E34522A3DC3D}"/>
          </ac:spMkLst>
        </pc:spChg>
        <pc:spChg chg="mod">
          <ac:chgData name="Nichols,Heather" userId="4984233e-51d2-4987-82bb-4f45001b417c" providerId="ADAL" clId="{E53097AF-1397-4ED7-9C77-8387EF0B057E}" dt="2024-05-21T01:11:55.833" v="5542" actId="1076"/>
          <ac:spMkLst>
            <pc:docMk/>
            <pc:sldMk cId="335311312" sldId="442"/>
            <ac:spMk id="7" creationId="{9C06B7F5-BCD2-CA72-A8B3-F8FBD7114091}"/>
          </ac:spMkLst>
        </pc:spChg>
        <pc:spChg chg="del">
          <ac:chgData name="Nichols,Heather" userId="4984233e-51d2-4987-82bb-4f45001b417c" providerId="ADAL" clId="{E53097AF-1397-4ED7-9C77-8387EF0B057E}" dt="2024-05-20T03:49:00.927" v="4142" actId="478"/>
          <ac:spMkLst>
            <pc:docMk/>
            <pc:sldMk cId="335311312" sldId="442"/>
            <ac:spMk id="8" creationId="{A5077F50-FD96-D875-04D3-19A44DBF0274}"/>
          </ac:spMkLst>
        </pc:spChg>
        <pc:spChg chg="mod">
          <ac:chgData name="Nichols,Heather" userId="4984233e-51d2-4987-82bb-4f45001b417c" providerId="ADAL" clId="{E53097AF-1397-4ED7-9C77-8387EF0B057E}" dt="2024-05-21T02:42:26.403" v="6522" actId="115"/>
          <ac:spMkLst>
            <pc:docMk/>
            <pc:sldMk cId="335311312" sldId="442"/>
            <ac:spMk id="9" creationId="{9CC5893E-58A4-F79F-DD54-6353214296EC}"/>
          </ac:spMkLst>
        </pc:spChg>
        <pc:spChg chg="add mod">
          <ac:chgData name="Nichols,Heather" userId="4984233e-51d2-4987-82bb-4f45001b417c" providerId="ADAL" clId="{E53097AF-1397-4ED7-9C77-8387EF0B057E}" dt="2024-05-20T03:50:55.663" v="4156" actId="1076"/>
          <ac:spMkLst>
            <pc:docMk/>
            <pc:sldMk cId="335311312" sldId="442"/>
            <ac:spMk id="10" creationId="{90FC1485-FB24-F509-9769-1EAB0B2EE303}"/>
          </ac:spMkLst>
        </pc:spChg>
        <pc:picChg chg="del">
          <ac:chgData name="Nichols,Heather" userId="4984233e-51d2-4987-82bb-4f45001b417c" providerId="ADAL" clId="{E53097AF-1397-4ED7-9C77-8387EF0B057E}" dt="2024-05-20T03:49:02.823" v="4143" actId="478"/>
          <ac:picMkLst>
            <pc:docMk/>
            <pc:sldMk cId="335311312" sldId="442"/>
            <ac:picMk id="4" creationId="{8832BD18-BC7A-8AF6-AAB6-B5C4B5937DAB}"/>
          </ac:picMkLst>
        </pc:picChg>
        <pc:picChg chg="add mod modCrop">
          <ac:chgData name="Nichols,Heather" userId="4984233e-51d2-4987-82bb-4f45001b417c" providerId="ADAL" clId="{E53097AF-1397-4ED7-9C77-8387EF0B057E}" dt="2024-05-20T03:51:08.515" v="4157" actId="1076"/>
          <ac:picMkLst>
            <pc:docMk/>
            <pc:sldMk cId="335311312" sldId="442"/>
            <ac:picMk id="6" creationId="{1A501B08-7CCD-719E-854A-39D8FAFB56C7}"/>
          </ac:picMkLst>
        </pc:picChg>
      </pc:sldChg>
      <pc:sldChg chg="addSp delSp modSp add mod">
        <pc:chgData name="Nichols,Heather" userId="4984233e-51d2-4987-82bb-4f45001b417c" providerId="ADAL" clId="{E53097AF-1397-4ED7-9C77-8387EF0B057E}" dt="2024-05-21T02:42:31.823" v="6523" actId="115"/>
        <pc:sldMkLst>
          <pc:docMk/>
          <pc:sldMk cId="2178035163" sldId="443"/>
        </pc:sldMkLst>
        <pc:spChg chg="mod">
          <ac:chgData name="Nichols,Heather" userId="4984233e-51d2-4987-82bb-4f45001b417c" providerId="ADAL" clId="{E53097AF-1397-4ED7-9C77-8387EF0B057E}" dt="2024-05-20T04:09:20.696" v="4975" actId="20577"/>
          <ac:spMkLst>
            <pc:docMk/>
            <pc:sldMk cId="2178035163" sldId="443"/>
            <ac:spMk id="3" creationId="{00000000-0000-0000-0000-000000000000}"/>
          </ac:spMkLst>
        </pc:spChg>
        <pc:spChg chg="add mod ord">
          <ac:chgData name="Nichols,Heather" userId="4984233e-51d2-4987-82bb-4f45001b417c" providerId="ADAL" clId="{E53097AF-1397-4ED7-9C77-8387EF0B057E}" dt="2024-05-21T01:12:47.867" v="5546" actId="1076"/>
          <ac:spMkLst>
            <pc:docMk/>
            <pc:sldMk cId="2178035163" sldId="443"/>
            <ac:spMk id="4" creationId="{07066DB9-12F7-0725-3090-B4A177A733F1}"/>
          </ac:spMkLst>
        </pc:spChg>
        <pc:spChg chg="mod">
          <ac:chgData name="Nichols,Heather" userId="4984233e-51d2-4987-82bb-4f45001b417c" providerId="ADAL" clId="{E53097AF-1397-4ED7-9C77-8387EF0B057E}" dt="2024-05-21T01:20:48.485" v="5570" actId="207"/>
          <ac:spMkLst>
            <pc:docMk/>
            <pc:sldMk cId="2178035163" sldId="443"/>
            <ac:spMk id="7" creationId="{9C06B7F5-BCD2-CA72-A8B3-F8FBD7114091}"/>
          </ac:spMkLst>
        </pc:spChg>
        <pc:spChg chg="add mod">
          <ac:chgData name="Nichols,Heather" userId="4984233e-51d2-4987-82bb-4f45001b417c" providerId="ADAL" clId="{E53097AF-1397-4ED7-9C77-8387EF0B057E}" dt="2024-05-20T03:57:17.159" v="4266" actId="1076"/>
          <ac:spMkLst>
            <pc:docMk/>
            <pc:sldMk cId="2178035163" sldId="443"/>
            <ac:spMk id="8" creationId="{E488DFCD-3B0C-23B9-F5BB-1DBCF318C37A}"/>
          </ac:spMkLst>
        </pc:spChg>
        <pc:spChg chg="mod">
          <ac:chgData name="Nichols,Heather" userId="4984233e-51d2-4987-82bb-4f45001b417c" providerId="ADAL" clId="{E53097AF-1397-4ED7-9C77-8387EF0B057E}" dt="2024-05-21T02:42:31.823" v="6523" actId="115"/>
          <ac:spMkLst>
            <pc:docMk/>
            <pc:sldMk cId="2178035163" sldId="443"/>
            <ac:spMk id="9" creationId="{9CC5893E-58A4-F79F-DD54-6353214296EC}"/>
          </ac:spMkLst>
        </pc:spChg>
        <pc:spChg chg="mod">
          <ac:chgData name="Nichols,Heather" userId="4984233e-51d2-4987-82bb-4f45001b417c" providerId="ADAL" clId="{E53097AF-1397-4ED7-9C77-8387EF0B057E}" dt="2024-05-20T04:02:59.748" v="4704" actId="1076"/>
          <ac:spMkLst>
            <pc:docMk/>
            <pc:sldMk cId="2178035163" sldId="443"/>
            <ac:spMk id="10" creationId="{90FC1485-FB24-F509-9769-1EAB0B2EE303}"/>
          </ac:spMkLst>
        </pc:spChg>
        <pc:spChg chg="add mod">
          <ac:chgData name="Nichols,Heather" userId="4984233e-51d2-4987-82bb-4f45001b417c" providerId="ADAL" clId="{E53097AF-1397-4ED7-9C77-8387EF0B057E}" dt="2024-05-20T03:57:17.159" v="4266" actId="1076"/>
          <ac:spMkLst>
            <pc:docMk/>
            <pc:sldMk cId="2178035163" sldId="443"/>
            <ac:spMk id="11" creationId="{E7C80A25-0778-8DA7-2345-A97D14830863}"/>
          </ac:spMkLst>
        </pc:spChg>
        <pc:spChg chg="add mod">
          <ac:chgData name="Nichols,Heather" userId="4984233e-51d2-4987-82bb-4f45001b417c" providerId="ADAL" clId="{E53097AF-1397-4ED7-9C77-8387EF0B057E}" dt="2024-05-20T03:57:17.159" v="4266" actId="1076"/>
          <ac:spMkLst>
            <pc:docMk/>
            <pc:sldMk cId="2178035163" sldId="443"/>
            <ac:spMk id="12" creationId="{84207CB0-754C-A1FD-567D-09B5C2C7F5D3}"/>
          </ac:spMkLst>
        </pc:spChg>
        <pc:picChg chg="add mod">
          <ac:chgData name="Nichols,Heather" userId="4984233e-51d2-4987-82bb-4f45001b417c" providerId="ADAL" clId="{E53097AF-1397-4ED7-9C77-8387EF0B057E}" dt="2024-05-20T03:57:17.159" v="4266" actId="1076"/>
          <ac:picMkLst>
            <pc:docMk/>
            <pc:sldMk cId="2178035163" sldId="443"/>
            <ac:picMk id="4" creationId="{6645878F-672F-03D1-10FA-CF9951C1AE6E}"/>
          </ac:picMkLst>
        </pc:picChg>
        <pc:picChg chg="del">
          <ac:chgData name="Nichols,Heather" userId="4984233e-51d2-4987-82bb-4f45001b417c" providerId="ADAL" clId="{E53097AF-1397-4ED7-9C77-8387EF0B057E}" dt="2024-05-20T03:56:23.336" v="4244" actId="478"/>
          <ac:picMkLst>
            <pc:docMk/>
            <pc:sldMk cId="2178035163" sldId="443"/>
            <ac:picMk id="6" creationId="{1A501B08-7CCD-719E-854A-39D8FAFB56C7}"/>
          </ac:picMkLst>
        </pc:picChg>
        <pc:picChg chg="add mod ord">
          <ac:chgData name="Nichols,Heather" userId="4984233e-51d2-4987-82bb-4f45001b417c" providerId="ADAL" clId="{E53097AF-1397-4ED7-9C77-8387EF0B057E}" dt="2024-05-20T04:02:55.225" v="4703" actId="1076"/>
          <ac:picMkLst>
            <pc:docMk/>
            <pc:sldMk cId="2178035163" sldId="443"/>
            <ac:picMk id="13" creationId="{82B9890B-4AB1-DCBB-CB30-350AC0E8F57B}"/>
          </ac:picMkLst>
        </pc:picChg>
      </pc:sldChg>
      <pc:sldChg chg="modSp add del mod">
        <pc:chgData name="Nichols,Heather" userId="4984233e-51d2-4987-82bb-4f45001b417c" providerId="ADAL" clId="{E53097AF-1397-4ED7-9C77-8387EF0B057E}" dt="2024-05-21T01:34:52.956" v="5904" actId="47"/>
        <pc:sldMkLst>
          <pc:docMk/>
          <pc:sldMk cId="1311459595" sldId="444"/>
        </pc:sldMkLst>
        <pc:spChg chg="mod">
          <ac:chgData name="Nichols,Heather" userId="4984233e-51d2-4987-82bb-4f45001b417c" providerId="ADAL" clId="{E53097AF-1397-4ED7-9C77-8387EF0B057E}" dt="2024-05-21T01:17:56.477" v="5563" actId="20577"/>
          <ac:spMkLst>
            <pc:docMk/>
            <pc:sldMk cId="1311459595" sldId="444"/>
            <ac:spMk id="4" creationId="{4D4C07F4-F14B-DB4E-33F8-0D62EB9E2249}"/>
          </ac:spMkLst>
        </pc:spChg>
      </pc:sldChg>
      <pc:sldChg chg="modSp add del">
        <pc:chgData name="Nichols,Heather" userId="4984233e-51d2-4987-82bb-4f45001b417c" providerId="ADAL" clId="{E53097AF-1397-4ED7-9C77-8387EF0B057E}" dt="2024-05-20T13:29:04.530" v="5259" actId="47"/>
        <pc:sldMkLst>
          <pc:docMk/>
          <pc:sldMk cId="238751379" sldId="445"/>
        </pc:sldMkLst>
        <pc:graphicFrameChg chg="mod">
          <ac:chgData name="Nichols,Heather" userId="4984233e-51d2-4987-82bb-4f45001b417c" providerId="ADAL" clId="{E53097AF-1397-4ED7-9C77-8387EF0B057E}" dt="2024-05-20T12:56:34.021" v="5165" actId="478"/>
          <ac:graphicFrameMkLst>
            <pc:docMk/>
            <pc:sldMk cId="238751379" sldId="445"/>
            <ac:graphicFrameMk id="6" creationId="{CAA2510A-C6CD-F820-5CA8-E237BBB105CF}"/>
          </ac:graphicFrameMkLst>
        </pc:graphicFrameChg>
      </pc:sldChg>
      <pc:sldChg chg="delSp modSp add del mod modShow">
        <pc:chgData name="Nichols,Heather" userId="4984233e-51d2-4987-82bb-4f45001b417c" providerId="ADAL" clId="{E53097AF-1397-4ED7-9C77-8387EF0B057E}" dt="2024-05-21T02:22:14.165" v="6257" actId="47"/>
        <pc:sldMkLst>
          <pc:docMk/>
          <pc:sldMk cId="1144773926" sldId="445"/>
        </pc:sldMkLst>
        <pc:spChg chg="mod">
          <ac:chgData name="Nichols,Heather" userId="4984233e-51d2-4987-82bb-4f45001b417c" providerId="ADAL" clId="{E53097AF-1397-4ED7-9C77-8387EF0B057E}" dt="2024-05-21T01:22:49.434" v="5666" actId="20577"/>
          <ac:spMkLst>
            <pc:docMk/>
            <pc:sldMk cId="1144773926" sldId="445"/>
            <ac:spMk id="8" creationId="{889922FF-C797-B5B7-80C7-9CD6F5399FEE}"/>
          </ac:spMkLst>
        </pc:spChg>
        <pc:spChg chg="mod">
          <ac:chgData name="Nichols,Heather" userId="4984233e-51d2-4987-82bb-4f45001b417c" providerId="ADAL" clId="{E53097AF-1397-4ED7-9C77-8387EF0B057E}" dt="2024-05-21T00:38:51.738" v="5421" actId="1076"/>
          <ac:spMkLst>
            <pc:docMk/>
            <pc:sldMk cId="1144773926" sldId="445"/>
            <ac:spMk id="12" creationId="{D44679E7-F79E-D40E-1005-115603B31C12}"/>
          </ac:spMkLst>
        </pc:spChg>
        <pc:spChg chg="mod">
          <ac:chgData name="Nichols,Heather" userId="4984233e-51d2-4987-82bb-4f45001b417c" providerId="ADAL" clId="{E53097AF-1397-4ED7-9C77-8387EF0B057E}" dt="2024-05-21T01:22:41.440" v="5578" actId="1076"/>
          <ac:spMkLst>
            <pc:docMk/>
            <pc:sldMk cId="1144773926" sldId="445"/>
            <ac:spMk id="15" creationId="{51B649BE-3CC8-21FA-854E-AC380E65B6A0}"/>
          </ac:spMkLst>
        </pc:spChg>
        <pc:picChg chg="mod modCrop">
          <ac:chgData name="Nichols,Heather" userId="4984233e-51d2-4987-82bb-4f45001b417c" providerId="ADAL" clId="{E53097AF-1397-4ED7-9C77-8387EF0B057E}" dt="2024-05-21T00:38:47.225" v="5420" actId="1076"/>
          <ac:picMkLst>
            <pc:docMk/>
            <pc:sldMk cId="1144773926" sldId="445"/>
            <ac:picMk id="7" creationId="{84B07CA2-FCFE-D12D-4302-424CE865A70D}"/>
          </ac:picMkLst>
        </pc:picChg>
        <pc:picChg chg="del">
          <ac:chgData name="Nichols,Heather" userId="4984233e-51d2-4987-82bb-4f45001b417c" providerId="ADAL" clId="{E53097AF-1397-4ED7-9C77-8387EF0B057E}" dt="2024-05-21T00:38:39.343" v="5419" actId="478"/>
          <ac:picMkLst>
            <pc:docMk/>
            <pc:sldMk cId="1144773926" sldId="445"/>
            <ac:picMk id="10" creationId="{C4D4BE30-64F0-1198-0802-FE22CB1D3728}"/>
          </ac:picMkLst>
        </pc:picChg>
      </pc:sldChg>
      <pc:sldChg chg="modSp add del mod ord">
        <pc:chgData name="Nichols,Heather" userId="4984233e-51d2-4987-82bb-4f45001b417c" providerId="ADAL" clId="{E53097AF-1397-4ED7-9C77-8387EF0B057E}" dt="2024-05-21T01:14:25.283" v="5548" actId="47"/>
        <pc:sldMkLst>
          <pc:docMk/>
          <pc:sldMk cId="3185717470" sldId="446"/>
        </pc:sldMkLst>
        <pc:spChg chg="mod">
          <ac:chgData name="Nichols,Heather" userId="4984233e-51d2-4987-82bb-4f45001b417c" providerId="ADAL" clId="{E53097AF-1397-4ED7-9C77-8387EF0B057E}" dt="2024-05-21T00:35:44.338" v="5400" actId="14100"/>
          <ac:spMkLst>
            <pc:docMk/>
            <pc:sldMk cId="3185717470" sldId="446"/>
            <ac:spMk id="2" creationId="{0D4D9D41-F40B-A153-BC0D-815597BF1180}"/>
          </ac:spMkLst>
        </pc:spChg>
      </pc:sldChg>
      <pc:sldChg chg="add del mod modShow">
        <pc:chgData name="Nichols,Heather" userId="4984233e-51d2-4987-82bb-4f45001b417c" providerId="ADAL" clId="{E53097AF-1397-4ED7-9C77-8387EF0B057E}" dt="2024-05-21T02:22:08.411" v="6254" actId="47"/>
        <pc:sldMkLst>
          <pc:docMk/>
          <pc:sldMk cId="840119839" sldId="447"/>
        </pc:sldMkLst>
      </pc:sldChg>
      <pc:sldChg chg="add del mod modShow">
        <pc:chgData name="Nichols,Heather" userId="4984233e-51d2-4987-82bb-4f45001b417c" providerId="ADAL" clId="{E53097AF-1397-4ED7-9C77-8387EF0B057E}" dt="2024-05-21T02:22:11.117" v="6255" actId="47"/>
        <pc:sldMkLst>
          <pc:docMk/>
          <pc:sldMk cId="1968410180" sldId="448"/>
        </pc:sldMkLst>
      </pc:sldChg>
      <pc:sldChg chg="add del">
        <pc:chgData name="Nichols,Heather" userId="4984233e-51d2-4987-82bb-4f45001b417c" providerId="ADAL" clId="{E53097AF-1397-4ED7-9C77-8387EF0B057E}" dt="2024-05-21T00:38:07.909" v="5417" actId="47"/>
        <pc:sldMkLst>
          <pc:docMk/>
          <pc:sldMk cId="2022054290" sldId="449"/>
        </pc:sldMkLst>
      </pc:sldChg>
      <pc:sldChg chg="delSp modSp add del mod modShow">
        <pc:chgData name="Nichols,Heather" userId="4984233e-51d2-4987-82bb-4f45001b417c" providerId="ADAL" clId="{E53097AF-1397-4ED7-9C77-8387EF0B057E}" dt="2024-05-21T02:22:12.576" v="6256" actId="47"/>
        <pc:sldMkLst>
          <pc:docMk/>
          <pc:sldMk cId="2568348212" sldId="450"/>
        </pc:sldMkLst>
        <pc:picChg chg="del mod">
          <ac:chgData name="Nichols,Heather" userId="4984233e-51d2-4987-82bb-4f45001b417c" providerId="ADAL" clId="{E53097AF-1397-4ED7-9C77-8387EF0B057E}" dt="2024-05-21T00:38:01.141" v="5416" actId="478"/>
          <ac:picMkLst>
            <pc:docMk/>
            <pc:sldMk cId="2568348212" sldId="450"/>
            <ac:picMk id="3" creationId="{E1DFE3BC-DACD-426A-2EB7-E9CD1B463C5D}"/>
          </ac:picMkLst>
        </pc:picChg>
      </pc:sldChg>
      <pc:sldChg chg="delSp add del mod">
        <pc:chgData name="Nichols,Heather" userId="4984233e-51d2-4987-82bb-4f45001b417c" providerId="ADAL" clId="{E53097AF-1397-4ED7-9C77-8387EF0B057E}" dt="2024-05-21T00:37:33.817" v="5410" actId="47"/>
        <pc:sldMkLst>
          <pc:docMk/>
          <pc:sldMk cId="2881202798" sldId="451"/>
        </pc:sldMkLst>
        <pc:picChg chg="del">
          <ac:chgData name="Nichols,Heather" userId="4984233e-51d2-4987-82bb-4f45001b417c" providerId="ADAL" clId="{E53097AF-1397-4ED7-9C77-8387EF0B057E}" dt="2024-05-21T00:37:00.669" v="5404" actId="478"/>
          <ac:picMkLst>
            <pc:docMk/>
            <pc:sldMk cId="2881202798" sldId="451"/>
            <ac:picMk id="27" creationId="{0D215DFD-C397-980F-08B8-7BDD84423A82}"/>
          </ac:picMkLst>
        </pc:picChg>
      </pc:sldChg>
      <pc:sldChg chg="modSp add del mod">
        <pc:chgData name="Nichols,Heather" userId="4984233e-51d2-4987-82bb-4f45001b417c" providerId="ADAL" clId="{E53097AF-1397-4ED7-9C77-8387EF0B057E}" dt="2024-05-21T00:37:48.716" v="5413" actId="47"/>
        <pc:sldMkLst>
          <pc:docMk/>
          <pc:sldMk cId="493591782" sldId="452"/>
        </pc:sldMkLst>
        <pc:picChg chg="mod">
          <ac:chgData name="Nichols,Heather" userId="4984233e-51d2-4987-82bb-4f45001b417c" providerId="ADAL" clId="{E53097AF-1397-4ED7-9C77-8387EF0B057E}" dt="2024-05-21T00:37:25.083" v="5408" actId="1076"/>
          <ac:picMkLst>
            <pc:docMk/>
            <pc:sldMk cId="493591782" sldId="452"/>
            <ac:picMk id="4" creationId="{27F4FB68-ED63-F877-E5EE-C4EDD5CCC4BC}"/>
          </ac:picMkLst>
        </pc:picChg>
        <pc:picChg chg="mod">
          <ac:chgData name="Nichols,Heather" userId="4984233e-51d2-4987-82bb-4f45001b417c" providerId="ADAL" clId="{E53097AF-1397-4ED7-9C77-8387EF0B057E}" dt="2024-05-21T00:37:23.372" v="5407" actId="1076"/>
          <ac:picMkLst>
            <pc:docMk/>
            <pc:sldMk cId="493591782" sldId="452"/>
            <ac:picMk id="9" creationId="{009CA8BC-5E95-F2A8-267A-7EC7223C31EC}"/>
          </ac:picMkLst>
        </pc:picChg>
        <pc:picChg chg="mod">
          <ac:chgData name="Nichols,Heather" userId="4984233e-51d2-4987-82bb-4f45001b417c" providerId="ADAL" clId="{E53097AF-1397-4ED7-9C77-8387EF0B057E}" dt="2024-05-21T00:37:30.235" v="5409" actId="1076"/>
          <ac:picMkLst>
            <pc:docMk/>
            <pc:sldMk cId="493591782" sldId="452"/>
            <ac:picMk id="27" creationId="{0D215DFD-C397-980F-08B8-7BDD84423A82}"/>
          </ac:picMkLst>
        </pc:picChg>
      </pc:sldChg>
      <pc:sldChg chg="addSp delSp add del mod">
        <pc:chgData name="Nichols,Heather" userId="4984233e-51d2-4987-82bb-4f45001b417c" providerId="ADAL" clId="{E53097AF-1397-4ED7-9C77-8387EF0B057E}" dt="2024-05-21T00:37:50.475" v="5414" actId="47"/>
        <pc:sldMkLst>
          <pc:docMk/>
          <pc:sldMk cId="3331812361" sldId="453"/>
        </pc:sldMkLst>
        <pc:picChg chg="add del">
          <ac:chgData name="Nichols,Heather" userId="4984233e-51d2-4987-82bb-4f45001b417c" providerId="ADAL" clId="{E53097AF-1397-4ED7-9C77-8387EF0B057E}" dt="2024-05-21T00:37:41.709" v="5412" actId="478"/>
          <ac:picMkLst>
            <pc:docMk/>
            <pc:sldMk cId="3331812361" sldId="453"/>
            <ac:picMk id="27" creationId="{0D215DFD-C397-980F-08B8-7BDD84423A82}"/>
          </ac:picMkLst>
        </pc:picChg>
      </pc:sldChg>
      <pc:sldChg chg="modSp add del mod">
        <pc:chgData name="Nichols,Heather" userId="4984233e-51d2-4987-82bb-4f45001b417c" providerId="ADAL" clId="{E53097AF-1397-4ED7-9C77-8387EF0B057E}" dt="2024-05-21T00:37:57.277" v="5415" actId="47"/>
        <pc:sldMkLst>
          <pc:docMk/>
          <pc:sldMk cId="1079234502" sldId="454"/>
        </pc:sldMkLst>
        <pc:picChg chg="mod">
          <ac:chgData name="Nichols,Heather" userId="4984233e-51d2-4987-82bb-4f45001b417c" providerId="ADAL" clId="{E53097AF-1397-4ED7-9C77-8387EF0B057E}" dt="2024-05-21T00:37:17.552" v="5406" actId="1076"/>
          <ac:picMkLst>
            <pc:docMk/>
            <pc:sldMk cId="1079234502" sldId="454"/>
            <ac:picMk id="4" creationId="{27F4FB68-ED63-F877-E5EE-C4EDD5CCC4BC}"/>
          </ac:picMkLst>
        </pc:picChg>
        <pc:picChg chg="mod">
          <ac:chgData name="Nichols,Heather" userId="4984233e-51d2-4987-82bb-4f45001b417c" providerId="ADAL" clId="{E53097AF-1397-4ED7-9C77-8387EF0B057E}" dt="2024-05-21T00:37:16.648" v="5405" actId="1076"/>
          <ac:picMkLst>
            <pc:docMk/>
            <pc:sldMk cId="1079234502" sldId="454"/>
            <ac:picMk id="27" creationId="{0D215DFD-C397-980F-08B8-7BDD84423A82}"/>
          </ac:picMkLst>
        </pc:picChg>
      </pc:sldChg>
      <pc:sldChg chg="modSp mod">
        <pc:chgData name="Nichols,Heather" userId="4984233e-51d2-4987-82bb-4f45001b417c" providerId="ADAL" clId="{E53097AF-1397-4ED7-9C77-8387EF0B057E}" dt="2024-05-21T02:59:51.800" v="7055" actId="1076"/>
        <pc:sldMkLst>
          <pc:docMk/>
          <pc:sldMk cId="2730396770" sldId="455"/>
        </pc:sldMkLst>
        <pc:spChg chg="mod">
          <ac:chgData name="Nichols,Heather" userId="4984233e-51d2-4987-82bb-4f45001b417c" providerId="ADAL" clId="{E53097AF-1397-4ED7-9C77-8387EF0B057E}" dt="2024-05-21T02:59:51.800" v="7055" actId="1076"/>
          <ac:spMkLst>
            <pc:docMk/>
            <pc:sldMk cId="2730396770" sldId="455"/>
            <ac:spMk id="7" creationId="{46B08590-C0D6-47FA-48C1-9296AD2669FB}"/>
          </ac:spMkLst>
        </pc:spChg>
      </pc:sldChg>
      <pc:sldChg chg="addSp delSp modSp add mod ord">
        <pc:chgData name="Nichols,Heather" userId="4984233e-51d2-4987-82bb-4f45001b417c" providerId="ADAL" clId="{E53097AF-1397-4ED7-9C77-8387EF0B057E}" dt="2024-05-21T03:02:44.916" v="7061" actId="14100"/>
        <pc:sldMkLst>
          <pc:docMk/>
          <pc:sldMk cId="3605082954" sldId="456"/>
        </pc:sldMkLst>
        <pc:spChg chg="mod">
          <ac:chgData name="Nichols,Heather" userId="4984233e-51d2-4987-82bb-4f45001b417c" providerId="ADAL" clId="{E53097AF-1397-4ED7-9C77-8387EF0B057E}" dt="2024-05-21T01:34:57.211" v="5909" actId="20577"/>
          <ac:spMkLst>
            <pc:docMk/>
            <pc:sldMk cId="3605082954" sldId="456"/>
            <ac:spMk id="3" creationId="{00000000-0000-0000-0000-000000000000}"/>
          </ac:spMkLst>
        </pc:spChg>
        <pc:spChg chg="add mod">
          <ac:chgData name="Nichols,Heather" userId="4984233e-51d2-4987-82bb-4f45001b417c" providerId="ADAL" clId="{E53097AF-1397-4ED7-9C77-8387EF0B057E}" dt="2024-05-21T03:02:44.916" v="7061" actId="14100"/>
          <ac:spMkLst>
            <pc:docMk/>
            <pc:sldMk cId="3605082954" sldId="456"/>
            <ac:spMk id="6" creationId="{A4CF3FB4-454D-284F-162F-0023602CD092}"/>
          </ac:spMkLst>
        </pc:spChg>
        <pc:spChg chg="del mod">
          <ac:chgData name="Nichols,Heather" userId="4984233e-51d2-4987-82bb-4f45001b417c" providerId="ADAL" clId="{E53097AF-1397-4ED7-9C77-8387EF0B057E}" dt="2024-05-21T01:51:41.131" v="5992"/>
          <ac:spMkLst>
            <pc:docMk/>
            <pc:sldMk cId="3605082954" sldId="456"/>
            <ac:spMk id="7" creationId="{9C06B7F5-BCD2-CA72-A8B3-F8FBD7114091}"/>
          </ac:spMkLst>
        </pc:spChg>
        <pc:spChg chg="mod">
          <ac:chgData name="Nichols,Heather" userId="4984233e-51d2-4987-82bb-4f45001b417c" providerId="ADAL" clId="{E53097AF-1397-4ED7-9C77-8387EF0B057E}" dt="2024-05-21T02:27:12.795" v="6407" actId="1076"/>
          <ac:spMkLst>
            <pc:docMk/>
            <pc:sldMk cId="3605082954" sldId="456"/>
            <ac:spMk id="9" creationId="{9CC5893E-58A4-F79F-DD54-6353214296EC}"/>
          </ac:spMkLst>
        </pc:spChg>
        <pc:picChg chg="del mod">
          <ac:chgData name="Nichols,Heather" userId="4984233e-51d2-4987-82bb-4f45001b417c" providerId="ADAL" clId="{E53097AF-1397-4ED7-9C77-8387EF0B057E}" dt="2024-05-21T01:35:15.383" v="5918" actId="478"/>
          <ac:picMkLst>
            <pc:docMk/>
            <pc:sldMk cId="3605082954" sldId="456"/>
            <ac:picMk id="4" creationId="{7FD99846-AA0F-1D80-E0D8-BAE012F3B43A}"/>
          </ac:picMkLst>
        </pc:picChg>
      </pc:sldChg>
      <pc:sldChg chg="addSp modSp add del mod ord modShow">
        <pc:chgData name="Nichols,Heather" userId="4984233e-51d2-4987-82bb-4f45001b417c" providerId="ADAL" clId="{E53097AF-1397-4ED7-9C77-8387EF0B057E}" dt="2024-05-21T17:19:58.015" v="7066" actId="47"/>
        <pc:sldMkLst>
          <pc:docMk/>
          <pc:sldMk cId="1109033021" sldId="457"/>
        </pc:sldMkLst>
        <pc:spChg chg="mod">
          <ac:chgData name="Nichols,Heather" userId="4984233e-51d2-4987-82bb-4f45001b417c" providerId="ADAL" clId="{E53097AF-1397-4ED7-9C77-8387EF0B057E}" dt="2024-05-21T01:35:04.043" v="5916" actId="20577"/>
          <ac:spMkLst>
            <pc:docMk/>
            <pc:sldMk cId="1109033021" sldId="457"/>
            <ac:spMk id="3" creationId="{00000000-0000-0000-0000-000000000000}"/>
          </ac:spMkLst>
        </pc:spChg>
        <pc:spChg chg="mod">
          <ac:chgData name="Nichols,Heather" userId="4984233e-51d2-4987-82bb-4f45001b417c" providerId="ADAL" clId="{E53097AF-1397-4ED7-9C77-8387EF0B057E}" dt="2024-05-21T01:57:06.851" v="6143" actId="20577"/>
          <ac:spMkLst>
            <pc:docMk/>
            <pc:sldMk cId="1109033021" sldId="457"/>
            <ac:spMk id="7" creationId="{9C06B7F5-BCD2-CA72-A8B3-F8FBD7114091}"/>
          </ac:spMkLst>
        </pc:spChg>
        <pc:spChg chg="mod">
          <ac:chgData name="Nichols,Heather" userId="4984233e-51d2-4987-82bb-4f45001b417c" providerId="ADAL" clId="{E53097AF-1397-4ED7-9C77-8387EF0B057E}" dt="2024-05-21T01:33:39.318" v="5903"/>
          <ac:spMkLst>
            <pc:docMk/>
            <pc:sldMk cId="1109033021" sldId="457"/>
            <ac:spMk id="9" creationId="{9CC5893E-58A4-F79F-DD54-6353214296EC}"/>
          </ac:spMkLst>
        </pc:spChg>
        <pc:picChg chg="add mod">
          <ac:chgData name="Nichols,Heather" userId="4984233e-51d2-4987-82bb-4f45001b417c" providerId="ADAL" clId="{E53097AF-1397-4ED7-9C77-8387EF0B057E}" dt="2024-05-21T01:58:38.026" v="6144"/>
          <ac:picMkLst>
            <pc:docMk/>
            <pc:sldMk cId="1109033021" sldId="457"/>
            <ac:picMk id="4" creationId="{F3CC3AE0-45AB-27AE-5E2F-A0EBE0C7C109}"/>
          </ac:picMkLst>
        </pc:picChg>
      </pc:sldChg>
      <pc:sldChg chg="add del mod ord modShow">
        <pc:chgData name="Nichols,Heather" userId="4984233e-51d2-4987-82bb-4f45001b417c" providerId="ADAL" clId="{E53097AF-1397-4ED7-9C77-8387EF0B057E}" dt="2024-05-21T17:19:54.327" v="7065" actId="47"/>
        <pc:sldMkLst>
          <pc:docMk/>
          <pc:sldMk cId="2210216672" sldId="459"/>
        </pc:sldMkLst>
      </pc:sldChg>
      <pc:sldChg chg="modSp add del mod ord modShow">
        <pc:chgData name="Nichols,Heather" userId="4984233e-51d2-4987-82bb-4f45001b417c" providerId="ADAL" clId="{E53097AF-1397-4ED7-9C77-8387EF0B057E}" dt="2024-05-21T17:20:03.459" v="7068" actId="47"/>
        <pc:sldMkLst>
          <pc:docMk/>
          <pc:sldMk cId="263891680" sldId="461"/>
        </pc:sldMkLst>
        <pc:spChg chg="mod">
          <ac:chgData name="Nichols,Heather" userId="4984233e-51d2-4987-82bb-4f45001b417c" providerId="ADAL" clId="{E53097AF-1397-4ED7-9C77-8387EF0B057E}" dt="2024-05-21T01:53:35.965" v="6009" actId="20577"/>
          <ac:spMkLst>
            <pc:docMk/>
            <pc:sldMk cId="263891680" sldId="461"/>
            <ac:spMk id="3" creationId="{00000000-0000-0000-0000-000000000000}"/>
          </ac:spMkLst>
        </pc:spChg>
        <pc:spChg chg="mod">
          <ac:chgData name="Nichols,Heather" userId="4984233e-51d2-4987-82bb-4f45001b417c" providerId="ADAL" clId="{E53097AF-1397-4ED7-9C77-8387EF0B057E}" dt="2024-05-21T01:54:20.912" v="6010"/>
          <ac:spMkLst>
            <pc:docMk/>
            <pc:sldMk cId="263891680" sldId="461"/>
            <ac:spMk id="9" creationId="{9CC5893E-58A4-F79F-DD54-6353214296EC}"/>
          </ac:spMkLst>
        </pc:spChg>
        <pc:spChg chg="mod">
          <ac:chgData name="Nichols,Heather" userId="4984233e-51d2-4987-82bb-4f45001b417c" providerId="ADAL" clId="{E53097AF-1397-4ED7-9C77-8387EF0B057E}" dt="2024-05-21T01:55:37.895" v="6011" actId="14100"/>
          <ac:spMkLst>
            <pc:docMk/>
            <pc:sldMk cId="263891680" sldId="461"/>
            <ac:spMk id="11" creationId="{5E636EB1-EF7C-3387-9B18-179E8DD8848C}"/>
          </ac:spMkLst>
        </pc:spChg>
      </pc:sldChg>
      <pc:sldChg chg="add del mod ord modShow">
        <pc:chgData name="Nichols,Heather" userId="4984233e-51d2-4987-82bb-4f45001b417c" providerId="ADAL" clId="{E53097AF-1397-4ED7-9C77-8387EF0B057E}" dt="2024-05-21T17:19:59.512" v="7067" actId="47"/>
        <pc:sldMkLst>
          <pc:docMk/>
          <pc:sldMk cId="788936378" sldId="462"/>
        </pc:sldMkLst>
      </pc:sldChg>
      <pc:sldChg chg="delSp modSp add del mod">
        <pc:chgData name="Nichols,Heather" userId="4984233e-51d2-4987-82bb-4f45001b417c" providerId="ADAL" clId="{E53097AF-1397-4ED7-9C77-8387EF0B057E}" dt="2024-05-21T02:17:53.334" v="6169" actId="47"/>
        <pc:sldMkLst>
          <pc:docMk/>
          <pc:sldMk cId="3237379773" sldId="462"/>
        </pc:sldMkLst>
        <pc:spChg chg="mod">
          <ac:chgData name="Nichols,Heather" userId="4984233e-51d2-4987-82bb-4f45001b417c" providerId="ADAL" clId="{E53097AF-1397-4ED7-9C77-8387EF0B057E}" dt="2024-05-21T02:06:31.493" v="6163" actId="6549"/>
          <ac:spMkLst>
            <pc:docMk/>
            <pc:sldMk cId="3237379773" sldId="462"/>
            <ac:spMk id="7" creationId="{60455EE7-E544-5808-1D27-B7A05A541566}"/>
          </ac:spMkLst>
        </pc:spChg>
        <pc:picChg chg="del">
          <ac:chgData name="Nichols,Heather" userId="4984233e-51d2-4987-82bb-4f45001b417c" providerId="ADAL" clId="{E53097AF-1397-4ED7-9C77-8387EF0B057E}" dt="2024-05-21T02:04:43.155" v="6152" actId="478"/>
          <ac:picMkLst>
            <pc:docMk/>
            <pc:sldMk cId="3237379773" sldId="462"/>
            <ac:picMk id="6" creationId="{416656B9-5239-0A6E-864B-364D13DDB0F7}"/>
          </ac:picMkLst>
        </pc:picChg>
      </pc:sldChg>
      <pc:sldChg chg="modSp add mod ord">
        <pc:chgData name="Nichols,Heather" userId="4984233e-51d2-4987-82bb-4f45001b417c" providerId="ADAL" clId="{E53097AF-1397-4ED7-9C77-8387EF0B057E}" dt="2024-05-21T02:55:35.738" v="7004" actId="27636"/>
        <pc:sldMkLst>
          <pc:docMk/>
          <pc:sldMk cId="2870594101" sldId="463"/>
        </pc:sldMkLst>
        <pc:spChg chg="mod">
          <ac:chgData name="Nichols,Heather" userId="4984233e-51d2-4987-82bb-4f45001b417c" providerId="ADAL" clId="{E53097AF-1397-4ED7-9C77-8387EF0B057E}" dt="2024-05-21T02:55:35.738" v="7004" actId="27636"/>
          <ac:spMkLst>
            <pc:docMk/>
            <pc:sldMk cId="2870594101" sldId="463"/>
            <ac:spMk id="6" creationId="{A4CF3FB4-454D-284F-162F-0023602CD092}"/>
          </ac:spMkLst>
        </pc:spChg>
        <pc:spChg chg="mod">
          <ac:chgData name="Nichols,Heather" userId="4984233e-51d2-4987-82bb-4f45001b417c" providerId="ADAL" clId="{E53097AF-1397-4ED7-9C77-8387EF0B057E}" dt="2024-05-21T02:49:02.748" v="6636" actId="6549"/>
          <ac:spMkLst>
            <pc:docMk/>
            <pc:sldMk cId="2870594101" sldId="463"/>
            <ac:spMk id="9" creationId="{9CC5893E-58A4-F79F-DD54-6353214296EC}"/>
          </ac:spMkLst>
        </pc:spChg>
      </pc:sldChg>
      <pc:sldMasterChg chg="add addSldLayout">
        <pc:chgData name="Nichols,Heather" userId="4984233e-51d2-4987-82bb-4f45001b417c" providerId="ADAL" clId="{E53097AF-1397-4ED7-9C77-8387EF0B057E}" dt="2024-05-21T00:18:54.477" v="5267" actId="27028"/>
        <pc:sldMasterMkLst>
          <pc:docMk/>
          <pc:sldMasterMk cId="0" sldId="2147483660"/>
        </pc:sldMasterMkLst>
        <pc:sldLayoutChg chg="add">
          <pc:chgData name="Nichols,Heather" userId="4984233e-51d2-4987-82bb-4f45001b417c" providerId="ADAL" clId="{E53097AF-1397-4ED7-9C77-8387EF0B057E}" dt="2024-05-21T00:18:54.477" v="5267" actId="27028"/>
          <pc:sldLayoutMkLst>
            <pc:docMk/>
            <pc:sldMasterMk cId="0" sldId="2147483660"/>
            <pc:sldLayoutMk cId="0" sldId="2147483667"/>
          </pc:sldLayoutMkLst>
        </pc:sldLayoutChg>
      </pc:sldMasterChg>
      <pc:sldMasterChg chg="replId">
        <pc:chgData name="Nichols,Heather" userId="4984233e-51d2-4987-82bb-4f45001b417c" providerId="ADAL" clId="{E53097AF-1397-4ED7-9C77-8387EF0B057E}" dt="2024-05-21T00:18:54.477" v="5267" actId="27028"/>
        <pc:sldMasterMkLst>
          <pc:docMk/>
          <pc:sldMasterMk cId="299166173" sldId="214748366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3BCD9-7B31-4238-85C4-77EA3EB8AB37}" type="doc">
      <dgm:prSet loTypeId="urn:microsoft.com/office/officeart/2005/8/layout/process2" loCatId="process" qsTypeId="urn:microsoft.com/office/officeart/2005/8/quickstyle/simple1" qsCatId="simple" csTypeId="urn:microsoft.com/office/officeart/2005/8/colors/accent3_3" csCatId="accent3" phldr="1"/>
      <dgm:spPr/>
      <dgm:t>
        <a:bodyPr/>
        <a:lstStyle/>
        <a:p>
          <a:endParaRPr lang="en-US"/>
        </a:p>
      </dgm:t>
    </dgm:pt>
    <dgm:pt modelId="{9CAE5DB9-E07D-4415-966B-3D8440AC0957}">
      <dgm:prSet phldrT="[Text]" phldr="0"/>
      <dgm:spPr/>
      <dgm:t>
        <a:bodyPr/>
        <a:lstStyle/>
        <a:p>
          <a:pPr rtl="0"/>
          <a:r>
            <a:rPr lang="en-US">
              <a:latin typeface="Century Gothic" panose="020B0502020202020204"/>
            </a:rPr>
            <a:t>Travel related expense(s)</a:t>
          </a:r>
          <a:endParaRPr lang="en-US"/>
        </a:p>
      </dgm:t>
    </dgm:pt>
    <dgm:pt modelId="{C73E79DC-4335-4072-8704-3500231D30E0}" type="parTrans" cxnId="{42BB07BC-07E3-45CC-B97B-846A3273338C}">
      <dgm:prSet/>
      <dgm:spPr/>
    </dgm:pt>
    <dgm:pt modelId="{EFA475CC-70F9-4E67-B7C2-29C253689B29}" type="sibTrans" cxnId="{42BB07BC-07E3-45CC-B97B-846A3273338C}">
      <dgm:prSet/>
      <dgm:spPr/>
      <dgm:t>
        <a:bodyPr/>
        <a:lstStyle/>
        <a:p>
          <a:endParaRPr lang="en-US"/>
        </a:p>
      </dgm:t>
    </dgm:pt>
    <dgm:pt modelId="{9C744009-17F2-452E-91FB-4FBF336E6EEC}">
      <dgm:prSet phldrT="[Text]" phldr="0"/>
      <dgm:spPr/>
      <dgm:t>
        <a:bodyPr/>
        <a:lstStyle/>
        <a:p>
          <a:pPr rtl="0"/>
          <a:r>
            <a:rPr lang="en-US">
              <a:solidFill>
                <a:schemeClr val="bg1"/>
              </a:solidFill>
              <a:latin typeface="Century Gothic" panose="020B0502020202020204"/>
            </a:rPr>
            <a:t>Travel Report</a:t>
          </a:r>
          <a:endParaRPr lang="en-US">
            <a:solidFill>
              <a:schemeClr val="bg1"/>
            </a:solidFill>
          </a:endParaRPr>
        </a:p>
      </dgm:t>
    </dgm:pt>
    <dgm:pt modelId="{F33A0BC5-BC1E-4C96-9D86-4A96BF815CF7}" type="parTrans" cxnId="{B1292D3B-B574-4979-8975-04422305A6FB}">
      <dgm:prSet/>
      <dgm:spPr/>
    </dgm:pt>
    <dgm:pt modelId="{ED571528-5482-475B-8166-9EFE6D359282}" type="sibTrans" cxnId="{B1292D3B-B574-4979-8975-04422305A6FB}">
      <dgm:prSet/>
      <dgm:spPr/>
      <dgm:t>
        <a:bodyPr/>
        <a:lstStyle/>
        <a:p>
          <a:endParaRPr lang="en-US"/>
        </a:p>
      </dgm:t>
    </dgm:pt>
    <dgm:pt modelId="{F3F54C23-6AB7-4517-9B9D-883DB6CA83F2}" type="pres">
      <dgm:prSet presAssocID="{0643BCD9-7B31-4238-85C4-77EA3EB8AB37}" presName="linearFlow" presStyleCnt="0">
        <dgm:presLayoutVars>
          <dgm:resizeHandles val="exact"/>
        </dgm:presLayoutVars>
      </dgm:prSet>
      <dgm:spPr/>
    </dgm:pt>
    <dgm:pt modelId="{40C4AEB4-1683-49D1-895C-8EC4AD4DF71E}" type="pres">
      <dgm:prSet presAssocID="{9CAE5DB9-E07D-4415-966B-3D8440AC0957}" presName="node" presStyleLbl="node1" presStyleIdx="0" presStyleCnt="2">
        <dgm:presLayoutVars>
          <dgm:bulletEnabled val="1"/>
        </dgm:presLayoutVars>
      </dgm:prSet>
      <dgm:spPr/>
    </dgm:pt>
    <dgm:pt modelId="{76731713-D5E9-4F7D-B1AA-9CC76B6AD6A1}" type="pres">
      <dgm:prSet presAssocID="{EFA475CC-70F9-4E67-B7C2-29C253689B29}" presName="sibTrans" presStyleLbl="sibTrans2D1" presStyleIdx="0" presStyleCnt="1"/>
      <dgm:spPr/>
    </dgm:pt>
    <dgm:pt modelId="{D074EDD8-E1AA-4569-A600-9730418420F8}" type="pres">
      <dgm:prSet presAssocID="{EFA475CC-70F9-4E67-B7C2-29C253689B29}" presName="connectorText" presStyleLbl="sibTrans2D1" presStyleIdx="0" presStyleCnt="1"/>
      <dgm:spPr/>
    </dgm:pt>
    <dgm:pt modelId="{ECA976CC-6AE3-4EE8-911D-FECF4BE4A0A7}" type="pres">
      <dgm:prSet presAssocID="{9C744009-17F2-452E-91FB-4FBF336E6EEC}" presName="node" presStyleLbl="node1" presStyleIdx="1" presStyleCnt="2">
        <dgm:presLayoutVars>
          <dgm:bulletEnabled val="1"/>
        </dgm:presLayoutVars>
      </dgm:prSet>
      <dgm:spPr/>
    </dgm:pt>
  </dgm:ptLst>
  <dgm:cxnLst>
    <dgm:cxn modelId="{41DF3C35-C84D-4AE4-BA3E-8C3F340F54B2}" type="presOf" srcId="{EFA475CC-70F9-4E67-B7C2-29C253689B29}" destId="{D074EDD8-E1AA-4569-A600-9730418420F8}" srcOrd="1" destOrd="0" presId="urn:microsoft.com/office/officeart/2005/8/layout/process2"/>
    <dgm:cxn modelId="{B1292D3B-B574-4979-8975-04422305A6FB}" srcId="{0643BCD9-7B31-4238-85C4-77EA3EB8AB37}" destId="{9C744009-17F2-452E-91FB-4FBF336E6EEC}" srcOrd="1" destOrd="0" parTransId="{F33A0BC5-BC1E-4C96-9D86-4A96BF815CF7}" sibTransId="{ED571528-5482-475B-8166-9EFE6D359282}"/>
    <dgm:cxn modelId="{7D60D548-15D9-423F-A86A-6ADC12CFD9FC}" type="presOf" srcId="{EFA475CC-70F9-4E67-B7C2-29C253689B29}" destId="{76731713-D5E9-4F7D-B1AA-9CC76B6AD6A1}" srcOrd="0" destOrd="0" presId="urn:microsoft.com/office/officeart/2005/8/layout/process2"/>
    <dgm:cxn modelId="{867EC490-BF00-4CB7-B057-4DACE95BC74F}" type="presOf" srcId="{9CAE5DB9-E07D-4415-966B-3D8440AC0957}" destId="{40C4AEB4-1683-49D1-895C-8EC4AD4DF71E}" srcOrd="0" destOrd="0" presId="urn:microsoft.com/office/officeart/2005/8/layout/process2"/>
    <dgm:cxn modelId="{40E5FA9F-85A2-4D2A-B387-EAF0851BF4ED}" type="presOf" srcId="{0643BCD9-7B31-4238-85C4-77EA3EB8AB37}" destId="{F3F54C23-6AB7-4517-9B9D-883DB6CA83F2}" srcOrd="0" destOrd="0" presId="urn:microsoft.com/office/officeart/2005/8/layout/process2"/>
    <dgm:cxn modelId="{42BB07BC-07E3-45CC-B97B-846A3273338C}" srcId="{0643BCD9-7B31-4238-85C4-77EA3EB8AB37}" destId="{9CAE5DB9-E07D-4415-966B-3D8440AC0957}" srcOrd="0" destOrd="0" parTransId="{C73E79DC-4335-4072-8704-3500231D30E0}" sibTransId="{EFA475CC-70F9-4E67-B7C2-29C253689B29}"/>
    <dgm:cxn modelId="{4A6A6ADC-6036-4C75-A035-1DD4E3E711FE}" type="presOf" srcId="{9C744009-17F2-452E-91FB-4FBF336E6EEC}" destId="{ECA976CC-6AE3-4EE8-911D-FECF4BE4A0A7}" srcOrd="0" destOrd="0" presId="urn:microsoft.com/office/officeart/2005/8/layout/process2"/>
    <dgm:cxn modelId="{BE4A6773-EB0F-4D92-9B01-808EFEFF847E}" type="presParOf" srcId="{F3F54C23-6AB7-4517-9B9D-883DB6CA83F2}" destId="{40C4AEB4-1683-49D1-895C-8EC4AD4DF71E}" srcOrd="0" destOrd="0" presId="urn:microsoft.com/office/officeart/2005/8/layout/process2"/>
    <dgm:cxn modelId="{2DECF316-D171-4A7C-B300-119C1E80E540}" type="presParOf" srcId="{F3F54C23-6AB7-4517-9B9D-883DB6CA83F2}" destId="{76731713-D5E9-4F7D-B1AA-9CC76B6AD6A1}" srcOrd="1" destOrd="0" presId="urn:microsoft.com/office/officeart/2005/8/layout/process2"/>
    <dgm:cxn modelId="{0FD11135-5811-4EAA-9AE8-DF19638A424C}" type="presParOf" srcId="{76731713-D5E9-4F7D-B1AA-9CC76B6AD6A1}" destId="{D074EDD8-E1AA-4569-A600-9730418420F8}" srcOrd="0" destOrd="0" presId="urn:microsoft.com/office/officeart/2005/8/layout/process2"/>
    <dgm:cxn modelId="{7A499DF0-1E08-492A-9CE5-C283C0B1FDF3}" type="presParOf" srcId="{F3F54C23-6AB7-4517-9B9D-883DB6CA83F2}" destId="{ECA976CC-6AE3-4EE8-911D-FECF4BE4A0A7}"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3BCD9-7B31-4238-85C4-77EA3EB8AB37}" type="doc">
      <dgm:prSet loTypeId="urn:microsoft.com/office/officeart/2005/8/layout/process2" loCatId="process" qsTypeId="urn:microsoft.com/office/officeart/2005/8/quickstyle/simple1" qsCatId="simple" csTypeId="urn:microsoft.com/office/officeart/2005/8/colors/accent4_3" csCatId="accent4" phldr="1"/>
      <dgm:spPr/>
      <dgm:t>
        <a:bodyPr/>
        <a:lstStyle/>
        <a:p>
          <a:endParaRPr lang="en-US"/>
        </a:p>
      </dgm:t>
    </dgm:pt>
    <dgm:pt modelId="{9CAE5DB9-E07D-4415-966B-3D8440AC0957}">
      <dgm:prSet phldrT="[Text]" phldr="0"/>
      <dgm:spPr/>
      <dgm:t>
        <a:bodyPr/>
        <a:lstStyle/>
        <a:p>
          <a:pPr rtl="0"/>
          <a:r>
            <a:rPr lang="en-US">
              <a:latin typeface="Century Gothic" panose="020B0502020202020204"/>
            </a:rPr>
            <a:t>Non-travel expense(s)</a:t>
          </a:r>
          <a:endParaRPr lang="en-US"/>
        </a:p>
      </dgm:t>
    </dgm:pt>
    <dgm:pt modelId="{C73E79DC-4335-4072-8704-3500231D30E0}" type="parTrans" cxnId="{42BB07BC-07E3-45CC-B97B-846A3273338C}">
      <dgm:prSet/>
      <dgm:spPr/>
    </dgm:pt>
    <dgm:pt modelId="{EFA475CC-70F9-4E67-B7C2-29C253689B29}" type="sibTrans" cxnId="{42BB07BC-07E3-45CC-B97B-846A3273338C}">
      <dgm:prSet/>
      <dgm:spPr/>
      <dgm:t>
        <a:bodyPr/>
        <a:lstStyle/>
        <a:p>
          <a:endParaRPr lang="en-US"/>
        </a:p>
      </dgm:t>
    </dgm:pt>
    <dgm:pt modelId="{9C744009-17F2-452E-91FB-4FBF336E6EEC}">
      <dgm:prSet phldrT="[Text]" phldr="0"/>
      <dgm:spPr/>
      <dgm:t>
        <a:bodyPr/>
        <a:lstStyle/>
        <a:p>
          <a:pPr rtl="0"/>
          <a:r>
            <a:rPr lang="en-US">
              <a:solidFill>
                <a:schemeClr val="bg1"/>
              </a:solidFill>
              <a:latin typeface="Century Gothic" panose="020B0502020202020204"/>
            </a:rPr>
            <a:t>PCard Only Expense Report</a:t>
          </a:r>
          <a:endParaRPr lang="en-US">
            <a:solidFill>
              <a:schemeClr val="bg1"/>
            </a:solidFill>
          </a:endParaRPr>
        </a:p>
      </dgm:t>
    </dgm:pt>
    <dgm:pt modelId="{F33A0BC5-BC1E-4C96-9D86-4A96BF815CF7}" type="parTrans" cxnId="{B1292D3B-B574-4979-8975-04422305A6FB}">
      <dgm:prSet/>
      <dgm:spPr/>
    </dgm:pt>
    <dgm:pt modelId="{ED571528-5482-475B-8166-9EFE6D359282}" type="sibTrans" cxnId="{B1292D3B-B574-4979-8975-04422305A6FB}">
      <dgm:prSet/>
      <dgm:spPr/>
      <dgm:t>
        <a:bodyPr/>
        <a:lstStyle/>
        <a:p>
          <a:endParaRPr lang="en-US"/>
        </a:p>
      </dgm:t>
    </dgm:pt>
    <dgm:pt modelId="{F3F54C23-6AB7-4517-9B9D-883DB6CA83F2}" type="pres">
      <dgm:prSet presAssocID="{0643BCD9-7B31-4238-85C4-77EA3EB8AB37}" presName="linearFlow" presStyleCnt="0">
        <dgm:presLayoutVars>
          <dgm:resizeHandles val="exact"/>
        </dgm:presLayoutVars>
      </dgm:prSet>
      <dgm:spPr/>
    </dgm:pt>
    <dgm:pt modelId="{40C4AEB4-1683-49D1-895C-8EC4AD4DF71E}" type="pres">
      <dgm:prSet presAssocID="{9CAE5DB9-E07D-4415-966B-3D8440AC0957}" presName="node" presStyleLbl="node1" presStyleIdx="0" presStyleCnt="2">
        <dgm:presLayoutVars>
          <dgm:bulletEnabled val="1"/>
        </dgm:presLayoutVars>
      </dgm:prSet>
      <dgm:spPr/>
    </dgm:pt>
    <dgm:pt modelId="{76731713-D5E9-4F7D-B1AA-9CC76B6AD6A1}" type="pres">
      <dgm:prSet presAssocID="{EFA475CC-70F9-4E67-B7C2-29C253689B29}" presName="sibTrans" presStyleLbl="sibTrans2D1" presStyleIdx="0" presStyleCnt="1"/>
      <dgm:spPr/>
    </dgm:pt>
    <dgm:pt modelId="{D074EDD8-E1AA-4569-A600-9730418420F8}" type="pres">
      <dgm:prSet presAssocID="{EFA475CC-70F9-4E67-B7C2-29C253689B29}" presName="connectorText" presStyleLbl="sibTrans2D1" presStyleIdx="0" presStyleCnt="1"/>
      <dgm:spPr/>
    </dgm:pt>
    <dgm:pt modelId="{ECA976CC-6AE3-4EE8-911D-FECF4BE4A0A7}" type="pres">
      <dgm:prSet presAssocID="{9C744009-17F2-452E-91FB-4FBF336E6EEC}" presName="node" presStyleLbl="node1" presStyleIdx="1" presStyleCnt="2">
        <dgm:presLayoutVars>
          <dgm:bulletEnabled val="1"/>
        </dgm:presLayoutVars>
      </dgm:prSet>
      <dgm:spPr/>
    </dgm:pt>
  </dgm:ptLst>
  <dgm:cxnLst>
    <dgm:cxn modelId="{41DF3C35-C84D-4AE4-BA3E-8C3F340F54B2}" type="presOf" srcId="{EFA475CC-70F9-4E67-B7C2-29C253689B29}" destId="{D074EDD8-E1AA-4569-A600-9730418420F8}" srcOrd="1" destOrd="0" presId="urn:microsoft.com/office/officeart/2005/8/layout/process2"/>
    <dgm:cxn modelId="{B1292D3B-B574-4979-8975-04422305A6FB}" srcId="{0643BCD9-7B31-4238-85C4-77EA3EB8AB37}" destId="{9C744009-17F2-452E-91FB-4FBF336E6EEC}" srcOrd="1" destOrd="0" parTransId="{F33A0BC5-BC1E-4C96-9D86-4A96BF815CF7}" sibTransId="{ED571528-5482-475B-8166-9EFE6D359282}"/>
    <dgm:cxn modelId="{7D60D548-15D9-423F-A86A-6ADC12CFD9FC}" type="presOf" srcId="{EFA475CC-70F9-4E67-B7C2-29C253689B29}" destId="{76731713-D5E9-4F7D-B1AA-9CC76B6AD6A1}" srcOrd="0" destOrd="0" presId="urn:microsoft.com/office/officeart/2005/8/layout/process2"/>
    <dgm:cxn modelId="{867EC490-BF00-4CB7-B057-4DACE95BC74F}" type="presOf" srcId="{9CAE5DB9-E07D-4415-966B-3D8440AC0957}" destId="{40C4AEB4-1683-49D1-895C-8EC4AD4DF71E}" srcOrd="0" destOrd="0" presId="urn:microsoft.com/office/officeart/2005/8/layout/process2"/>
    <dgm:cxn modelId="{40E5FA9F-85A2-4D2A-B387-EAF0851BF4ED}" type="presOf" srcId="{0643BCD9-7B31-4238-85C4-77EA3EB8AB37}" destId="{F3F54C23-6AB7-4517-9B9D-883DB6CA83F2}" srcOrd="0" destOrd="0" presId="urn:microsoft.com/office/officeart/2005/8/layout/process2"/>
    <dgm:cxn modelId="{42BB07BC-07E3-45CC-B97B-846A3273338C}" srcId="{0643BCD9-7B31-4238-85C4-77EA3EB8AB37}" destId="{9CAE5DB9-E07D-4415-966B-3D8440AC0957}" srcOrd="0" destOrd="0" parTransId="{C73E79DC-4335-4072-8704-3500231D30E0}" sibTransId="{EFA475CC-70F9-4E67-B7C2-29C253689B29}"/>
    <dgm:cxn modelId="{4A6A6ADC-6036-4C75-A035-1DD4E3E711FE}" type="presOf" srcId="{9C744009-17F2-452E-91FB-4FBF336E6EEC}" destId="{ECA976CC-6AE3-4EE8-911D-FECF4BE4A0A7}" srcOrd="0" destOrd="0" presId="urn:microsoft.com/office/officeart/2005/8/layout/process2"/>
    <dgm:cxn modelId="{BE4A6773-EB0F-4D92-9B01-808EFEFF847E}" type="presParOf" srcId="{F3F54C23-6AB7-4517-9B9D-883DB6CA83F2}" destId="{40C4AEB4-1683-49D1-895C-8EC4AD4DF71E}" srcOrd="0" destOrd="0" presId="urn:microsoft.com/office/officeart/2005/8/layout/process2"/>
    <dgm:cxn modelId="{2DECF316-D171-4A7C-B300-119C1E80E540}" type="presParOf" srcId="{F3F54C23-6AB7-4517-9B9D-883DB6CA83F2}" destId="{76731713-D5E9-4F7D-B1AA-9CC76B6AD6A1}" srcOrd="1" destOrd="0" presId="urn:microsoft.com/office/officeart/2005/8/layout/process2"/>
    <dgm:cxn modelId="{0FD11135-5811-4EAA-9AE8-DF19638A424C}" type="presParOf" srcId="{76731713-D5E9-4F7D-B1AA-9CC76B6AD6A1}" destId="{D074EDD8-E1AA-4569-A600-9730418420F8}" srcOrd="0" destOrd="0" presId="urn:microsoft.com/office/officeart/2005/8/layout/process2"/>
    <dgm:cxn modelId="{7A499DF0-1E08-492A-9CE5-C283C0B1FDF3}" type="presParOf" srcId="{F3F54C23-6AB7-4517-9B9D-883DB6CA83F2}" destId="{ECA976CC-6AE3-4EE8-911D-FECF4BE4A0A7}"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FD85B-2781-4C60-A64D-C735DABD8148}" type="doc">
      <dgm:prSet loTypeId="urn:microsoft.com/office/officeart/2005/8/layout/process1" loCatId="process" qsTypeId="urn:microsoft.com/office/officeart/2005/8/quickstyle/simple1" qsCatId="simple" csTypeId="urn:microsoft.com/office/officeart/2005/8/colors/accent3_2" csCatId="accent3" phldr="1"/>
      <dgm:spPr/>
    </dgm:pt>
    <dgm:pt modelId="{94A7B5B6-3C77-4CBB-845B-7DC331E947F4}">
      <dgm:prSet phldrT="[Text]" phldr="0"/>
      <dgm:spPr/>
      <dgm:t>
        <a:bodyPr/>
        <a:lstStyle/>
        <a:p>
          <a:pPr rtl="0"/>
          <a:r>
            <a:rPr lang="en-US">
              <a:latin typeface="Calibri"/>
              <a:ea typeface="Calibri"/>
              <a:cs typeface="Calibri"/>
            </a:rPr>
            <a:t>Notify the </a:t>
          </a:r>
          <a:r>
            <a:rPr lang="en-US" err="1">
              <a:latin typeface="Calibri"/>
              <a:ea typeface="Calibri"/>
              <a:cs typeface="Calibri"/>
            </a:rPr>
            <a:t>PCard</a:t>
          </a:r>
          <a:r>
            <a:rPr lang="en-US">
              <a:latin typeface="Calibri"/>
              <a:ea typeface="Calibri"/>
              <a:cs typeface="Calibri"/>
            </a:rPr>
            <a:t> Team</a:t>
          </a:r>
          <a:endParaRPr lang="en-US"/>
        </a:p>
      </dgm:t>
    </dgm:pt>
    <dgm:pt modelId="{459622DE-B3B9-483C-B037-5687EFB5EB69}" type="parTrans" cxnId="{A98632B9-A215-41A1-8A5D-BB4B67C2ACC7}">
      <dgm:prSet/>
      <dgm:spPr/>
      <dgm:t>
        <a:bodyPr/>
        <a:lstStyle/>
        <a:p>
          <a:endParaRPr lang="en-US"/>
        </a:p>
      </dgm:t>
    </dgm:pt>
    <dgm:pt modelId="{F3C2936B-6233-41A1-849B-9EA7DE630A20}" type="sibTrans" cxnId="{A98632B9-A215-41A1-8A5D-BB4B67C2ACC7}">
      <dgm:prSet/>
      <dgm:spPr/>
      <dgm:t>
        <a:bodyPr/>
        <a:lstStyle/>
        <a:p>
          <a:endParaRPr lang="en-US"/>
        </a:p>
      </dgm:t>
    </dgm:pt>
    <dgm:pt modelId="{7C09F9BF-5403-47E7-B6C0-1EFDBCAE1F83}">
      <dgm:prSet phldr="0"/>
      <dgm:spPr/>
      <dgm:t>
        <a:bodyPr/>
        <a:lstStyle/>
        <a:p>
          <a:pPr rtl="0"/>
          <a:r>
            <a:rPr lang="en-US">
              <a:latin typeface="Calibri"/>
              <a:ea typeface="Calibri"/>
              <a:cs typeface="Calibri"/>
            </a:rPr>
            <a:t>Deposit/Refund to the university</a:t>
          </a:r>
        </a:p>
      </dgm:t>
    </dgm:pt>
    <dgm:pt modelId="{5531BE8B-EBA7-4A46-80E4-6AFEFD724DC4}" type="parTrans" cxnId="{7AEA62F4-03AC-40BF-B2F6-448A877530A4}">
      <dgm:prSet/>
      <dgm:spPr/>
      <dgm:t>
        <a:bodyPr/>
        <a:lstStyle/>
        <a:p>
          <a:endParaRPr lang="en-US"/>
        </a:p>
      </dgm:t>
    </dgm:pt>
    <dgm:pt modelId="{DE7D2521-50C5-4311-A596-B3FA0A535A7D}" type="sibTrans" cxnId="{7AEA62F4-03AC-40BF-B2F6-448A877530A4}">
      <dgm:prSet/>
      <dgm:spPr/>
      <dgm:t>
        <a:bodyPr/>
        <a:lstStyle/>
        <a:p>
          <a:endParaRPr lang="en-US"/>
        </a:p>
      </dgm:t>
    </dgm:pt>
    <dgm:pt modelId="{3D1AC5E7-5A54-4A2A-8B59-62B14C7C9C94}">
      <dgm:prSet phldr="0"/>
      <dgm:spPr/>
      <dgm:t>
        <a:bodyPr/>
        <a:lstStyle/>
        <a:p>
          <a:pPr rtl="0"/>
          <a:r>
            <a:rPr lang="en-US">
              <a:latin typeface="Calibri"/>
              <a:ea typeface="Calibri"/>
              <a:cs typeface="Calibri"/>
            </a:rPr>
            <a:t>Process charge(s) in </a:t>
          </a:r>
        </a:p>
        <a:p>
          <a:pPr rtl="0"/>
          <a:r>
            <a:rPr lang="en-US">
              <a:latin typeface="Calibri"/>
              <a:ea typeface="Calibri"/>
              <a:cs typeface="Calibri"/>
            </a:rPr>
            <a:t>UF GO</a:t>
          </a:r>
        </a:p>
      </dgm:t>
    </dgm:pt>
    <dgm:pt modelId="{81763462-0F50-4F28-87BB-8F3FCA7C291F}" type="parTrans" cxnId="{03BD1643-B3B9-4F33-91F0-7F7FEEC9C2C5}">
      <dgm:prSet/>
      <dgm:spPr/>
      <dgm:t>
        <a:bodyPr/>
        <a:lstStyle/>
        <a:p>
          <a:endParaRPr lang="en-US"/>
        </a:p>
      </dgm:t>
    </dgm:pt>
    <dgm:pt modelId="{EE0F11F5-F6BD-4DAE-9930-3BB0F9526574}" type="sibTrans" cxnId="{03BD1643-B3B9-4F33-91F0-7F7FEEC9C2C5}">
      <dgm:prSet/>
      <dgm:spPr/>
      <dgm:t>
        <a:bodyPr/>
        <a:lstStyle/>
        <a:p>
          <a:endParaRPr lang="en-US"/>
        </a:p>
      </dgm:t>
    </dgm:pt>
    <dgm:pt modelId="{42647147-FD84-4E25-B2B5-1FB81FAF249F}" type="pres">
      <dgm:prSet presAssocID="{08EFD85B-2781-4C60-A64D-C735DABD8148}" presName="Name0" presStyleCnt="0">
        <dgm:presLayoutVars>
          <dgm:dir/>
          <dgm:resizeHandles val="exact"/>
        </dgm:presLayoutVars>
      </dgm:prSet>
      <dgm:spPr/>
    </dgm:pt>
    <dgm:pt modelId="{0B2D74A4-795C-4FDA-8D19-4BA045DF2959}" type="pres">
      <dgm:prSet presAssocID="{94A7B5B6-3C77-4CBB-845B-7DC331E947F4}" presName="node" presStyleLbl="node1" presStyleIdx="0" presStyleCnt="3">
        <dgm:presLayoutVars>
          <dgm:bulletEnabled val="1"/>
        </dgm:presLayoutVars>
      </dgm:prSet>
      <dgm:spPr/>
    </dgm:pt>
    <dgm:pt modelId="{AE3B4462-6825-4C48-AB13-FBE085BDAE93}" type="pres">
      <dgm:prSet presAssocID="{F3C2936B-6233-41A1-849B-9EA7DE630A20}" presName="sibTrans" presStyleLbl="sibTrans2D1" presStyleIdx="0" presStyleCnt="2"/>
      <dgm:spPr/>
    </dgm:pt>
    <dgm:pt modelId="{150263DB-93A4-4CAB-949A-7A051E17FEB2}" type="pres">
      <dgm:prSet presAssocID="{F3C2936B-6233-41A1-849B-9EA7DE630A20}" presName="connectorText" presStyleLbl="sibTrans2D1" presStyleIdx="0" presStyleCnt="2"/>
      <dgm:spPr/>
    </dgm:pt>
    <dgm:pt modelId="{9BDD08F4-0F33-4411-BE9F-B03CB7444A51}" type="pres">
      <dgm:prSet presAssocID="{7C09F9BF-5403-47E7-B6C0-1EFDBCAE1F83}" presName="node" presStyleLbl="node1" presStyleIdx="1" presStyleCnt="3">
        <dgm:presLayoutVars>
          <dgm:bulletEnabled val="1"/>
        </dgm:presLayoutVars>
      </dgm:prSet>
      <dgm:spPr/>
    </dgm:pt>
    <dgm:pt modelId="{42755398-9F2C-49E0-80ED-15A3271C01B7}" type="pres">
      <dgm:prSet presAssocID="{DE7D2521-50C5-4311-A596-B3FA0A535A7D}" presName="sibTrans" presStyleLbl="sibTrans2D1" presStyleIdx="1" presStyleCnt="2"/>
      <dgm:spPr/>
    </dgm:pt>
    <dgm:pt modelId="{96A29D96-598F-487C-96AC-F0668C436A12}" type="pres">
      <dgm:prSet presAssocID="{DE7D2521-50C5-4311-A596-B3FA0A535A7D}" presName="connectorText" presStyleLbl="sibTrans2D1" presStyleIdx="1" presStyleCnt="2"/>
      <dgm:spPr/>
    </dgm:pt>
    <dgm:pt modelId="{C990580C-A1C9-408C-8746-79163983E1A2}" type="pres">
      <dgm:prSet presAssocID="{3D1AC5E7-5A54-4A2A-8B59-62B14C7C9C94}" presName="node" presStyleLbl="node1" presStyleIdx="2" presStyleCnt="3">
        <dgm:presLayoutVars>
          <dgm:bulletEnabled val="1"/>
        </dgm:presLayoutVars>
      </dgm:prSet>
      <dgm:spPr/>
    </dgm:pt>
  </dgm:ptLst>
  <dgm:cxnLst>
    <dgm:cxn modelId="{77BE5127-B36B-485B-8097-D7ADA54E5B5F}" type="presOf" srcId="{3D1AC5E7-5A54-4A2A-8B59-62B14C7C9C94}" destId="{C990580C-A1C9-408C-8746-79163983E1A2}" srcOrd="0" destOrd="0" presId="urn:microsoft.com/office/officeart/2005/8/layout/process1"/>
    <dgm:cxn modelId="{C6143460-FEDD-44D2-A3EA-109A304D7AA4}" type="presOf" srcId="{F3C2936B-6233-41A1-849B-9EA7DE630A20}" destId="{150263DB-93A4-4CAB-949A-7A051E17FEB2}" srcOrd="1" destOrd="0" presId="urn:microsoft.com/office/officeart/2005/8/layout/process1"/>
    <dgm:cxn modelId="{03BD1643-B3B9-4F33-91F0-7F7FEEC9C2C5}" srcId="{08EFD85B-2781-4C60-A64D-C735DABD8148}" destId="{3D1AC5E7-5A54-4A2A-8B59-62B14C7C9C94}" srcOrd="2" destOrd="0" parTransId="{81763462-0F50-4F28-87BB-8F3FCA7C291F}" sibTransId="{EE0F11F5-F6BD-4DAE-9930-3BB0F9526574}"/>
    <dgm:cxn modelId="{BB583543-2EF0-46CB-B04F-96A5FF06E2F9}" type="presOf" srcId="{DE7D2521-50C5-4311-A596-B3FA0A535A7D}" destId="{42755398-9F2C-49E0-80ED-15A3271C01B7}" srcOrd="0" destOrd="0" presId="urn:microsoft.com/office/officeart/2005/8/layout/process1"/>
    <dgm:cxn modelId="{59A0B365-5A41-4D24-9C41-C519F8D733ED}" type="presOf" srcId="{DE7D2521-50C5-4311-A596-B3FA0A535A7D}" destId="{96A29D96-598F-487C-96AC-F0668C436A12}" srcOrd="1" destOrd="0" presId="urn:microsoft.com/office/officeart/2005/8/layout/process1"/>
    <dgm:cxn modelId="{A98632B9-A215-41A1-8A5D-BB4B67C2ACC7}" srcId="{08EFD85B-2781-4C60-A64D-C735DABD8148}" destId="{94A7B5B6-3C77-4CBB-845B-7DC331E947F4}" srcOrd="0" destOrd="0" parTransId="{459622DE-B3B9-483C-B037-5687EFB5EB69}" sibTransId="{F3C2936B-6233-41A1-849B-9EA7DE630A20}"/>
    <dgm:cxn modelId="{57AE51C9-F034-47BA-99DF-9EED4B24517F}" type="presOf" srcId="{94A7B5B6-3C77-4CBB-845B-7DC331E947F4}" destId="{0B2D74A4-795C-4FDA-8D19-4BA045DF2959}" srcOrd="0" destOrd="0" presId="urn:microsoft.com/office/officeart/2005/8/layout/process1"/>
    <dgm:cxn modelId="{024B68D2-BA6D-4B11-90E9-A99448E93C63}" type="presOf" srcId="{F3C2936B-6233-41A1-849B-9EA7DE630A20}" destId="{AE3B4462-6825-4C48-AB13-FBE085BDAE93}" srcOrd="0" destOrd="0" presId="urn:microsoft.com/office/officeart/2005/8/layout/process1"/>
    <dgm:cxn modelId="{22063BD6-9CC5-44C1-AAC6-A6A5AC648215}" type="presOf" srcId="{7C09F9BF-5403-47E7-B6C0-1EFDBCAE1F83}" destId="{9BDD08F4-0F33-4411-BE9F-B03CB7444A51}" srcOrd="0" destOrd="0" presId="urn:microsoft.com/office/officeart/2005/8/layout/process1"/>
    <dgm:cxn modelId="{89516AE0-3ED6-4D21-BCA8-344F35A37D79}" type="presOf" srcId="{08EFD85B-2781-4C60-A64D-C735DABD8148}" destId="{42647147-FD84-4E25-B2B5-1FB81FAF249F}" srcOrd="0" destOrd="0" presId="urn:microsoft.com/office/officeart/2005/8/layout/process1"/>
    <dgm:cxn modelId="{7AEA62F4-03AC-40BF-B2F6-448A877530A4}" srcId="{08EFD85B-2781-4C60-A64D-C735DABD8148}" destId="{7C09F9BF-5403-47E7-B6C0-1EFDBCAE1F83}" srcOrd="1" destOrd="0" parTransId="{5531BE8B-EBA7-4A46-80E4-6AFEFD724DC4}" sibTransId="{DE7D2521-50C5-4311-A596-B3FA0A535A7D}"/>
    <dgm:cxn modelId="{C31A80C6-96AD-4BA9-A387-78E4CBD78B62}" type="presParOf" srcId="{42647147-FD84-4E25-B2B5-1FB81FAF249F}" destId="{0B2D74A4-795C-4FDA-8D19-4BA045DF2959}" srcOrd="0" destOrd="0" presId="urn:microsoft.com/office/officeart/2005/8/layout/process1"/>
    <dgm:cxn modelId="{86E46840-43ED-4367-8580-2600FFFE985C}" type="presParOf" srcId="{42647147-FD84-4E25-B2B5-1FB81FAF249F}" destId="{AE3B4462-6825-4C48-AB13-FBE085BDAE93}" srcOrd="1" destOrd="0" presId="urn:microsoft.com/office/officeart/2005/8/layout/process1"/>
    <dgm:cxn modelId="{6977100B-740E-495A-981E-F38195532047}" type="presParOf" srcId="{AE3B4462-6825-4C48-AB13-FBE085BDAE93}" destId="{150263DB-93A4-4CAB-949A-7A051E17FEB2}" srcOrd="0" destOrd="0" presId="urn:microsoft.com/office/officeart/2005/8/layout/process1"/>
    <dgm:cxn modelId="{F14E24AA-25A8-4676-AA89-B31BB62C19B8}" type="presParOf" srcId="{42647147-FD84-4E25-B2B5-1FB81FAF249F}" destId="{9BDD08F4-0F33-4411-BE9F-B03CB7444A51}" srcOrd="2" destOrd="0" presId="urn:microsoft.com/office/officeart/2005/8/layout/process1"/>
    <dgm:cxn modelId="{D05EE829-8936-4F66-9004-BCF580D8F211}" type="presParOf" srcId="{42647147-FD84-4E25-B2B5-1FB81FAF249F}" destId="{42755398-9F2C-49E0-80ED-15A3271C01B7}" srcOrd="3" destOrd="0" presId="urn:microsoft.com/office/officeart/2005/8/layout/process1"/>
    <dgm:cxn modelId="{D907210A-E738-437B-95D3-1D4E7593541D}" type="presParOf" srcId="{42755398-9F2C-49E0-80ED-15A3271C01B7}" destId="{96A29D96-598F-487C-96AC-F0668C436A12}" srcOrd="0" destOrd="0" presId="urn:microsoft.com/office/officeart/2005/8/layout/process1"/>
    <dgm:cxn modelId="{90D83F88-5372-4724-8CF4-ECDE6839422D}" type="presParOf" srcId="{42647147-FD84-4E25-B2B5-1FB81FAF249F}" destId="{C990580C-A1C9-408C-8746-79163983E1A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EFD85B-2781-4C60-A64D-C735DABD8148}" type="doc">
      <dgm:prSet loTypeId="urn:microsoft.com/office/officeart/2005/8/layout/process1" loCatId="process" qsTypeId="urn:microsoft.com/office/officeart/2005/8/quickstyle/simple1" qsCatId="simple" csTypeId="urn:microsoft.com/office/officeart/2005/8/colors/accent3_2" csCatId="accent3" phldr="1"/>
      <dgm:spPr/>
    </dgm:pt>
    <dgm:pt modelId="{94A7B5B6-3C77-4CBB-845B-7DC331E947F4}">
      <dgm:prSet phldrT="[Text]" phldr="0"/>
      <dgm:spPr/>
      <dgm:t>
        <a:bodyPr/>
        <a:lstStyle/>
        <a:p>
          <a:pPr rtl="0"/>
          <a:r>
            <a:rPr lang="en-US" b="1">
              <a:solidFill>
                <a:schemeClr val="tx1"/>
              </a:solidFill>
              <a:ea typeface="+mn-lt"/>
              <a:cs typeface="+mn-lt"/>
            </a:rPr>
            <a:t>When the transaction is </a:t>
          </a:r>
          <a:r>
            <a:rPr lang="en-US" b="1" i="1">
              <a:solidFill>
                <a:srgbClr val="0021A5"/>
              </a:solidFill>
              <a:ea typeface="+mn-lt"/>
              <a:cs typeface="+mn-lt"/>
            </a:rPr>
            <a:t>entirely</a:t>
          </a:r>
          <a:r>
            <a:rPr lang="en-US" b="1">
              <a:solidFill>
                <a:srgbClr val="0021A5"/>
              </a:solidFill>
              <a:ea typeface="+mn-lt"/>
              <a:cs typeface="+mn-lt"/>
            </a:rPr>
            <a:t> </a:t>
          </a:r>
          <a:r>
            <a:rPr lang="en-US" b="1">
              <a:solidFill>
                <a:schemeClr val="tx1"/>
              </a:solidFill>
              <a:ea typeface="+mn-lt"/>
              <a:cs typeface="+mn-lt"/>
            </a:rPr>
            <a:t>personal</a:t>
          </a:r>
          <a:endParaRPr lang="en-US">
            <a:solidFill>
              <a:schemeClr val="tx1"/>
            </a:solidFill>
          </a:endParaRPr>
        </a:p>
      </dgm:t>
    </dgm:pt>
    <dgm:pt modelId="{459622DE-B3B9-483C-B037-5687EFB5EB69}" type="parTrans" cxnId="{A98632B9-A215-41A1-8A5D-BB4B67C2ACC7}">
      <dgm:prSet/>
      <dgm:spPr/>
      <dgm:t>
        <a:bodyPr/>
        <a:lstStyle/>
        <a:p>
          <a:endParaRPr lang="en-US"/>
        </a:p>
      </dgm:t>
    </dgm:pt>
    <dgm:pt modelId="{F3C2936B-6233-41A1-849B-9EA7DE630A20}" type="sibTrans" cxnId="{A98632B9-A215-41A1-8A5D-BB4B67C2ACC7}">
      <dgm:prSet/>
      <dgm:spPr/>
      <dgm:t>
        <a:bodyPr/>
        <a:lstStyle/>
        <a:p>
          <a:r>
            <a:rPr lang="en-US"/>
            <a:t>OR</a:t>
          </a:r>
        </a:p>
      </dgm:t>
    </dgm:pt>
    <dgm:pt modelId="{7C09F9BF-5403-47E7-B6C0-1EFDBCAE1F83}">
      <dgm:prSet phldr="0"/>
      <dgm:spPr/>
      <dgm:t>
        <a:bodyPr/>
        <a:lstStyle/>
        <a:p>
          <a:pPr rtl="0"/>
          <a:r>
            <a:rPr lang="en-US" b="1">
              <a:solidFill>
                <a:schemeClr val="tx1"/>
              </a:solidFill>
              <a:ea typeface="+mn-lt"/>
              <a:cs typeface="+mn-lt"/>
            </a:rPr>
            <a:t>When the transaction is </a:t>
          </a:r>
          <a:r>
            <a:rPr lang="en-US" b="1" i="1">
              <a:solidFill>
                <a:srgbClr val="0021A5"/>
              </a:solidFill>
              <a:ea typeface="+mn-lt"/>
              <a:cs typeface="+mn-lt"/>
            </a:rPr>
            <a:t>partially</a:t>
          </a:r>
          <a:r>
            <a:rPr lang="en-US" b="1">
              <a:solidFill>
                <a:srgbClr val="0021A5"/>
              </a:solidFill>
              <a:ea typeface="+mn-lt"/>
              <a:cs typeface="+mn-lt"/>
            </a:rPr>
            <a:t> </a:t>
          </a:r>
          <a:r>
            <a:rPr lang="en-US" b="1">
              <a:solidFill>
                <a:schemeClr val="tx1"/>
              </a:solidFill>
              <a:ea typeface="+mn-lt"/>
              <a:cs typeface="+mn-lt"/>
            </a:rPr>
            <a:t>personal</a:t>
          </a:r>
          <a:endParaRPr lang="en-US">
            <a:solidFill>
              <a:schemeClr val="tx1"/>
            </a:solidFill>
            <a:latin typeface="Calibri"/>
            <a:ea typeface="Calibri"/>
            <a:cs typeface="Calibri"/>
          </a:endParaRPr>
        </a:p>
      </dgm:t>
    </dgm:pt>
    <dgm:pt modelId="{5531BE8B-EBA7-4A46-80E4-6AFEFD724DC4}" type="parTrans" cxnId="{7AEA62F4-03AC-40BF-B2F6-448A877530A4}">
      <dgm:prSet/>
      <dgm:spPr/>
      <dgm:t>
        <a:bodyPr/>
        <a:lstStyle/>
        <a:p>
          <a:endParaRPr lang="en-US"/>
        </a:p>
      </dgm:t>
    </dgm:pt>
    <dgm:pt modelId="{DE7D2521-50C5-4311-A596-B3FA0A535A7D}" type="sibTrans" cxnId="{7AEA62F4-03AC-40BF-B2F6-448A877530A4}">
      <dgm:prSet/>
      <dgm:spPr/>
      <dgm:t>
        <a:bodyPr/>
        <a:lstStyle/>
        <a:p>
          <a:endParaRPr lang="en-US"/>
        </a:p>
      </dgm:t>
    </dgm:pt>
    <dgm:pt modelId="{42647147-FD84-4E25-B2B5-1FB81FAF249F}" type="pres">
      <dgm:prSet presAssocID="{08EFD85B-2781-4C60-A64D-C735DABD8148}" presName="Name0" presStyleCnt="0">
        <dgm:presLayoutVars>
          <dgm:dir/>
          <dgm:resizeHandles val="exact"/>
        </dgm:presLayoutVars>
      </dgm:prSet>
      <dgm:spPr/>
    </dgm:pt>
    <dgm:pt modelId="{0B2D74A4-795C-4FDA-8D19-4BA045DF2959}" type="pres">
      <dgm:prSet presAssocID="{94A7B5B6-3C77-4CBB-845B-7DC331E947F4}" presName="node" presStyleLbl="node1" presStyleIdx="0" presStyleCnt="2">
        <dgm:presLayoutVars>
          <dgm:bulletEnabled val="1"/>
        </dgm:presLayoutVars>
      </dgm:prSet>
      <dgm:spPr/>
    </dgm:pt>
    <dgm:pt modelId="{AE3B4462-6825-4C48-AB13-FBE085BDAE93}" type="pres">
      <dgm:prSet presAssocID="{F3C2936B-6233-41A1-849B-9EA7DE630A20}" presName="sibTrans" presStyleLbl="sibTrans2D1" presStyleIdx="0" presStyleCnt="1"/>
      <dgm:spPr>
        <a:prstGeom prst="mathMinus">
          <a:avLst/>
        </a:prstGeom>
      </dgm:spPr>
    </dgm:pt>
    <dgm:pt modelId="{150263DB-93A4-4CAB-949A-7A051E17FEB2}" type="pres">
      <dgm:prSet presAssocID="{F3C2936B-6233-41A1-849B-9EA7DE630A20}" presName="connectorText" presStyleLbl="sibTrans2D1" presStyleIdx="0" presStyleCnt="1"/>
      <dgm:spPr>
        <a:prstGeom prst="leftRightArrow">
          <a:avLst/>
        </a:prstGeom>
      </dgm:spPr>
    </dgm:pt>
    <dgm:pt modelId="{9BDD08F4-0F33-4411-BE9F-B03CB7444A51}" type="pres">
      <dgm:prSet presAssocID="{7C09F9BF-5403-47E7-B6C0-1EFDBCAE1F83}" presName="node" presStyleLbl="node1" presStyleIdx="1" presStyleCnt="2">
        <dgm:presLayoutVars>
          <dgm:bulletEnabled val="1"/>
        </dgm:presLayoutVars>
      </dgm:prSet>
      <dgm:spPr/>
    </dgm:pt>
  </dgm:ptLst>
  <dgm:cxnLst>
    <dgm:cxn modelId="{C6F4CB44-E9D1-4DA9-9B2F-B84D4CB2EF30}" type="presOf" srcId="{F3C2936B-6233-41A1-849B-9EA7DE630A20}" destId="{AE3B4462-6825-4C48-AB13-FBE085BDAE93}" srcOrd="0" destOrd="0" presId="urn:microsoft.com/office/officeart/2005/8/layout/process1"/>
    <dgm:cxn modelId="{19930580-6477-4B56-B5EB-DEA8A0B69F94}" type="presOf" srcId="{7C09F9BF-5403-47E7-B6C0-1EFDBCAE1F83}" destId="{9BDD08F4-0F33-4411-BE9F-B03CB7444A51}" srcOrd="0" destOrd="0" presId="urn:microsoft.com/office/officeart/2005/8/layout/process1"/>
    <dgm:cxn modelId="{8F74D491-A1DF-4C2B-96EF-F51BAC00CD69}" type="presOf" srcId="{94A7B5B6-3C77-4CBB-845B-7DC331E947F4}" destId="{0B2D74A4-795C-4FDA-8D19-4BA045DF2959}" srcOrd="0" destOrd="0" presId="urn:microsoft.com/office/officeart/2005/8/layout/process1"/>
    <dgm:cxn modelId="{A98632B9-A215-41A1-8A5D-BB4B67C2ACC7}" srcId="{08EFD85B-2781-4C60-A64D-C735DABD8148}" destId="{94A7B5B6-3C77-4CBB-845B-7DC331E947F4}" srcOrd="0" destOrd="0" parTransId="{459622DE-B3B9-483C-B037-5687EFB5EB69}" sibTransId="{F3C2936B-6233-41A1-849B-9EA7DE630A20}"/>
    <dgm:cxn modelId="{44BBC2CF-9F11-442A-9970-DFAF2383525A}" type="presOf" srcId="{F3C2936B-6233-41A1-849B-9EA7DE630A20}" destId="{150263DB-93A4-4CAB-949A-7A051E17FEB2}" srcOrd="1" destOrd="0" presId="urn:microsoft.com/office/officeart/2005/8/layout/process1"/>
    <dgm:cxn modelId="{89516AE0-3ED6-4D21-BCA8-344F35A37D79}" type="presOf" srcId="{08EFD85B-2781-4C60-A64D-C735DABD8148}" destId="{42647147-FD84-4E25-B2B5-1FB81FAF249F}" srcOrd="0" destOrd="0" presId="urn:microsoft.com/office/officeart/2005/8/layout/process1"/>
    <dgm:cxn modelId="{7AEA62F4-03AC-40BF-B2F6-448A877530A4}" srcId="{08EFD85B-2781-4C60-A64D-C735DABD8148}" destId="{7C09F9BF-5403-47E7-B6C0-1EFDBCAE1F83}" srcOrd="1" destOrd="0" parTransId="{5531BE8B-EBA7-4A46-80E4-6AFEFD724DC4}" sibTransId="{DE7D2521-50C5-4311-A596-B3FA0A535A7D}"/>
    <dgm:cxn modelId="{598441BF-56F1-4D74-8FF4-12BFCC8A7740}" type="presParOf" srcId="{42647147-FD84-4E25-B2B5-1FB81FAF249F}" destId="{0B2D74A4-795C-4FDA-8D19-4BA045DF2959}" srcOrd="0" destOrd="0" presId="urn:microsoft.com/office/officeart/2005/8/layout/process1"/>
    <dgm:cxn modelId="{27D8A5B5-4BAB-4030-A800-7C99F43252C5}" type="presParOf" srcId="{42647147-FD84-4E25-B2B5-1FB81FAF249F}" destId="{AE3B4462-6825-4C48-AB13-FBE085BDAE93}" srcOrd="1" destOrd="0" presId="urn:microsoft.com/office/officeart/2005/8/layout/process1"/>
    <dgm:cxn modelId="{E913CE8C-C5BD-4EFB-AA22-E64DED4AA3A7}" type="presParOf" srcId="{AE3B4462-6825-4C48-AB13-FBE085BDAE93}" destId="{150263DB-93A4-4CAB-949A-7A051E17FEB2}" srcOrd="0" destOrd="0" presId="urn:microsoft.com/office/officeart/2005/8/layout/process1"/>
    <dgm:cxn modelId="{74D7B6AF-DA0C-4C76-A189-E3C2ADC6FFF8}" type="presParOf" srcId="{42647147-FD84-4E25-B2B5-1FB81FAF249F}" destId="{9BDD08F4-0F33-4411-BE9F-B03CB7444A5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4AEB4-1683-49D1-895C-8EC4AD4DF71E}">
      <dsp:nvSpPr>
        <dsp:cNvPr id="0" name=""/>
        <dsp:cNvSpPr/>
      </dsp:nvSpPr>
      <dsp:spPr>
        <a:xfrm>
          <a:off x="969585" y="446"/>
          <a:ext cx="2632829" cy="1462682"/>
        </a:xfrm>
        <a:prstGeom prst="roundRect">
          <a:avLst>
            <a:gd name="adj" fmla="val 10000"/>
          </a:avLst>
        </a:prstGeom>
        <a:solidFill>
          <a:schemeClr val="accent3">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Century Gothic" panose="020B0502020202020204"/>
            </a:rPr>
            <a:t>Travel related expense(s)</a:t>
          </a:r>
          <a:endParaRPr lang="en-US" sz="3200" kern="1200"/>
        </a:p>
      </dsp:txBody>
      <dsp:txXfrm>
        <a:off x="1012425" y="43286"/>
        <a:ext cx="2547149" cy="1377002"/>
      </dsp:txXfrm>
    </dsp:sp>
    <dsp:sp modelId="{76731713-D5E9-4F7D-B1AA-9CC76B6AD6A1}">
      <dsp:nvSpPr>
        <dsp:cNvPr id="0" name=""/>
        <dsp:cNvSpPr/>
      </dsp:nvSpPr>
      <dsp:spPr>
        <a:xfrm rot="5400000">
          <a:off x="2011746" y="1499696"/>
          <a:ext cx="548506" cy="658207"/>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2088537" y="1554546"/>
        <a:ext cx="394925" cy="383954"/>
      </dsp:txXfrm>
    </dsp:sp>
    <dsp:sp modelId="{ECA976CC-6AE3-4EE8-911D-FECF4BE4A0A7}">
      <dsp:nvSpPr>
        <dsp:cNvPr id="0" name=""/>
        <dsp:cNvSpPr/>
      </dsp:nvSpPr>
      <dsp:spPr>
        <a:xfrm>
          <a:off x="969585" y="2194470"/>
          <a:ext cx="2632829" cy="1462682"/>
        </a:xfrm>
        <a:prstGeom prst="roundRect">
          <a:avLst>
            <a:gd name="adj" fmla="val 10000"/>
          </a:avLst>
        </a:prstGeom>
        <a:solidFill>
          <a:schemeClr val="accent3">
            <a:shade val="80000"/>
            <a:hueOff val="-560363"/>
            <a:satOff val="6115"/>
            <a:lumOff val="289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solidFill>
                <a:schemeClr val="bg1"/>
              </a:solidFill>
              <a:latin typeface="Century Gothic" panose="020B0502020202020204"/>
            </a:rPr>
            <a:t>Travel Report</a:t>
          </a:r>
          <a:endParaRPr lang="en-US" sz="3200" kern="1200">
            <a:solidFill>
              <a:schemeClr val="bg1"/>
            </a:solidFill>
          </a:endParaRPr>
        </a:p>
      </dsp:txBody>
      <dsp:txXfrm>
        <a:off x="1012425" y="2237310"/>
        <a:ext cx="2547149" cy="1377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4AEB4-1683-49D1-895C-8EC4AD4DF71E}">
      <dsp:nvSpPr>
        <dsp:cNvPr id="0" name=""/>
        <dsp:cNvSpPr/>
      </dsp:nvSpPr>
      <dsp:spPr>
        <a:xfrm>
          <a:off x="969585" y="446"/>
          <a:ext cx="2632829" cy="1462682"/>
        </a:xfrm>
        <a:prstGeom prst="roundRect">
          <a:avLst>
            <a:gd name="adj" fmla="val 10000"/>
          </a:avLst>
        </a:prstGeom>
        <a:solidFill>
          <a:schemeClr val="accent4">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entury Gothic" panose="020B0502020202020204"/>
            </a:rPr>
            <a:t>Non-travel expense(s)</a:t>
          </a:r>
          <a:endParaRPr lang="en-US" sz="2800" kern="1200"/>
        </a:p>
      </dsp:txBody>
      <dsp:txXfrm>
        <a:off x="1012425" y="43286"/>
        <a:ext cx="2547149" cy="1377002"/>
      </dsp:txXfrm>
    </dsp:sp>
    <dsp:sp modelId="{76731713-D5E9-4F7D-B1AA-9CC76B6AD6A1}">
      <dsp:nvSpPr>
        <dsp:cNvPr id="0" name=""/>
        <dsp:cNvSpPr/>
      </dsp:nvSpPr>
      <dsp:spPr>
        <a:xfrm rot="5400000">
          <a:off x="2011746" y="1499696"/>
          <a:ext cx="548506" cy="658207"/>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2088537" y="1554546"/>
        <a:ext cx="394925" cy="383954"/>
      </dsp:txXfrm>
    </dsp:sp>
    <dsp:sp modelId="{ECA976CC-6AE3-4EE8-911D-FECF4BE4A0A7}">
      <dsp:nvSpPr>
        <dsp:cNvPr id="0" name=""/>
        <dsp:cNvSpPr/>
      </dsp:nvSpPr>
      <dsp:spPr>
        <a:xfrm>
          <a:off x="969585" y="2194470"/>
          <a:ext cx="2632829" cy="1462682"/>
        </a:xfrm>
        <a:prstGeom prst="roundRect">
          <a:avLst>
            <a:gd name="adj" fmla="val 10000"/>
          </a:avLst>
        </a:prstGeom>
        <a:solidFill>
          <a:schemeClr val="accent4">
            <a:shade val="80000"/>
            <a:hueOff val="297544"/>
            <a:satOff val="17656"/>
            <a:lumOff val="214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chemeClr val="bg1"/>
              </a:solidFill>
              <a:latin typeface="Century Gothic" panose="020B0502020202020204"/>
            </a:rPr>
            <a:t>PCard Only Expense Report</a:t>
          </a:r>
          <a:endParaRPr lang="en-US" sz="2800" kern="1200">
            <a:solidFill>
              <a:schemeClr val="bg1"/>
            </a:solidFill>
          </a:endParaRPr>
        </a:p>
      </dsp:txBody>
      <dsp:txXfrm>
        <a:off x="1012425" y="2237310"/>
        <a:ext cx="2547149" cy="1377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D74A4-795C-4FDA-8D19-4BA045DF2959}">
      <dsp:nvSpPr>
        <dsp:cNvPr id="0" name=""/>
        <dsp:cNvSpPr/>
      </dsp:nvSpPr>
      <dsp:spPr>
        <a:xfrm>
          <a:off x="8883" y="1981164"/>
          <a:ext cx="2655135" cy="159308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a:ea typeface="Calibri"/>
              <a:cs typeface="Calibri"/>
            </a:rPr>
            <a:t>Notify the </a:t>
          </a:r>
          <a:r>
            <a:rPr lang="en-US" sz="2700" kern="1200" err="1">
              <a:latin typeface="Calibri"/>
              <a:ea typeface="Calibri"/>
              <a:cs typeface="Calibri"/>
            </a:rPr>
            <a:t>PCard</a:t>
          </a:r>
          <a:r>
            <a:rPr lang="en-US" sz="2700" kern="1200">
              <a:latin typeface="Calibri"/>
              <a:ea typeface="Calibri"/>
              <a:cs typeface="Calibri"/>
            </a:rPr>
            <a:t> Team</a:t>
          </a:r>
          <a:endParaRPr lang="en-US" sz="2700" kern="1200"/>
        </a:p>
      </dsp:txBody>
      <dsp:txXfrm>
        <a:off x="55543" y="2027824"/>
        <a:ext cx="2561815" cy="1499761"/>
      </dsp:txXfrm>
    </dsp:sp>
    <dsp:sp modelId="{AE3B4462-6825-4C48-AB13-FBE085BDAE93}">
      <dsp:nvSpPr>
        <dsp:cNvPr id="0" name=""/>
        <dsp:cNvSpPr/>
      </dsp:nvSpPr>
      <dsp:spPr>
        <a:xfrm>
          <a:off x="2929532" y="2448468"/>
          <a:ext cx="562888" cy="65847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929532" y="2580163"/>
        <a:ext cx="394022" cy="395083"/>
      </dsp:txXfrm>
    </dsp:sp>
    <dsp:sp modelId="{9BDD08F4-0F33-4411-BE9F-B03CB7444A51}">
      <dsp:nvSpPr>
        <dsp:cNvPr id="0" name=""/>
        <dsp:cNvSpPr/>
      </dsp:nvSpPr>
      <dsp:spPr>
        <a:xfrm>
          <a:off x="3726073" y="1981164"/>
          <a:ext cx="2655135" cy="159308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a:ea typeface="Calibri"/>
              <a:cs typeface="Calibri"/>
            </a:rPr>
            <a:t>Deposit/Refund to the university</a:t>
          </a:r>
        </a:p>
      </dsp:txBody>
      <dsp:txXfrm>
        <a:off x="3772733" y="2027824"/>
        <a:ext cx="2561815" cy="1499761"/>
      </dsp:txXfrm>
    </dsp:sp>
    <dsp:sp modelId="{42755398-9F2C-49E0-80ED-15A3271C01B7}">
      <dsp:nvSpPr>
        <dsp:cNvPr id="0" name=""/>
        <dsp:cNvSpPr/>
      </dsp:nvSpPr>
      <dsp:spPr>
        <a:xfrm>
          <a:off x="6646722" y="2448468"/>
          <a:ext cx="562888" cy="65847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646722" y="2580163"/>
        <a:ext cx="394022" cy="395083"/>
      </dsp:txXfrm>
    </dsp:sp>
    <dsp:sp modelId="{C990580C-A1C9-408C-8746-79163983E1A2}">
      <dsp:nvSpPr>
        <dsp:cNvPr id="0" name=""/>
        <dsp:cNvSpPr/>
      </dsp:nvSpPr>
      <dsp:spPr>
        <a:xfrm>
          <a:off x="7443263" y="1981164"/>
          <a:ext cx="2655135" cy="159308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a:ea typeface="Calibri"/>
              <a:cs typeface="Calibri"/>
            </a:rPr>
            <a:t>Process charge(s) in </a:t>
          </a:r>
        </a:p>
        <a:p>
          <a:pPr marL="0" lvl="0" indent="0" algn="ctr" defTabSz="1200150" rtl="0">
            <a:lnSpc>
              <a:spcPct val="90000"/>
            </a:lnSpc>
            <a:spcBef>
              <a:spcPct val="0"/>
            </a:spcBef>
            <a:spcAft>
              <a:spcPct val="35000"/>
            </a:spcAft>
            <a:buNone/>
          </a:pPr>
          <a:r>
            <a:rPr lang="en-US" sz="2700" kern="1200">
              <a:latin typeface="Calibri"/>
              <a:ea typeface="Calibri"/>
              <a:cs typeface="Calibri"/>
            </a:rPr>
            <a:t>UF GO</a:t>
          </a:r>
        </a:p>
      </dsp:txBody>
      <dsp:txXfrm>
        <a:off x="7489923" y="2027824"/>
        <a:ext cx="2561815" cy="14997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D74A4-795C-4FDA-8D19-4BA045DF2959}">
      <dsp:nvSpPr>
        <dsp:cNvPr id="0" name=""/>
        <dsp:cNvSpPr/>
      </dsp:nvSpPr>
      <dsp:spPr>
        <a:xfrm>
          <a:off x="1496" y="179136"/>
          <a:ext cx="3190232" cy="191413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chemeClr val="tx1"/>
              </a:solidFill>
              <a:ea typeface="+mn-lt"/>
              <a:cs typeface="+mn-lt"/>
            </a:rPr>
            <a:t>When the transaction is </a:t>
          </a:r>
          <a:r>
            <a:rPr lang="en-US" sz="2800" b="1" i="1" kern="1200">
              <a:solidFill>
                <a:srgbClr val="0021A5"/>
              </a:solidFill>
              <a:ea typeface="+mn-lt"/>
              <a:cs typeface="+mn-lt"/>
            </a:rPr>
            <a:t>entirely</a:t>
          </a:r>
          <a:r>
            <a:rPr lang="en-US" sz="2800" b="1" kern="1200">
              <a:solidFill>
                <a:srgbClr val="0021A5"/>
              </a:solidFill>
              <a:ea typeface="+mn-lt"/>
              <a:cs typeface="+mn-lt"/>
            </a:rPr>
            <a:t> </a:t>
          </a:r>
          <a:r>
            <a:rPr lang="en-US" sz="2800" b="1" kern="1200">
              <a:solidFill>
                <a:schemeClr val="tx1"/>
              </a:solidFill>
              <a:ea typeface="+mn-lt"/>
              <a:cs typeface="+mn-lt"/>
            </a:rPr>
            <a:t>personal</a:t>
          </a:r>
          <a:endParaRPr lang="en-US" sz="2800" kern="1200">
            <a:solidFill>
              <a:schemeClr val="tx1"/>
            </a:solidFill>
          </a:endParaRPr>
        </a:p>
      </dsp:txBody>
      <dsp:txXfrm>
        <a:off x="57559" y="235199"/>
        <a:ext cx="3078106" cy="1802013"/>
      </dsp:txXfrm>
    </dsp:sp>
    <dsp:sp modelId="{AE3B4462-6825-4C48-AB13-FBE085BDAE93}">
      <dsp:nvSpPr>
        <dsp:cNvPr id="0" name=""/>
        <dsp:cNvSpPr/>
      </dsp:nvSpPr>
      <dsp:spPr>
        <a:xfrm>
          <a:off x="3510752" y="740617"/>
          <a:ext cx="676329" cy="791177"/>
        </a:xfrm>
        <a:prstGeom prst="mathMin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OR</a:t>
          </a:r>
        </a:p>
      </dsp:txBody>
      <dsp:txXfrm>
        <a:off x="3679834" y="938411"/>
        <a:ext cx="338165" cy="395589"/>
      </dsp:txXfrm>
    </dsp:sp>
    <dsp:sp modelId="{9BDD08F4-0F33-4411-BE9F-B03CB7444A51}">
      <dsp:nvSpPr>
        <dsp:cNvPr id="0" name=""/>
        <dsp:cNvSpPr/>
      </dsp:nvSpPr>
      <dsp:spPr>
        <a:xfrm>
          <a:off x="4467822" y="179136"/>
          <a:ext cx="3190232" cy="191413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chemeClr val="tx1"/>
              </a:solidFill>
              <a:ea typeface="+mn-lt"/>
              <a:cs typeface="+mn-lt"/>
            </a:rPr>
            <a:t>When the transaction is </a:t>
          </a:r>
          <a:r>
            <a:rPr lang="en-US" sz="2800" b="1" i="1" kern="1200">
              <a:solidFill>
                <a:srgbClr val="0021A5"/>
              </a:solidFill>
              <a:ea typeface="+mn-lt"/>
              <a:cs typeface="+mn-lt"/>
            </a:rPr>
            <a:t>partially</a:t>
          </a:r>
          <a:r>
            <a:rPr lang="en-US" sz="2800" b="1" kern="1200">
              <a:solidFill>
                <a:srgbClr val="0021A5"/>
              </a:solidFill>
              <a:ea typeface="+mn-lt"/>
              <a:cs typeface="+mn-lt"/>
            </a:rPr>
            <a:t> </a:t>
          </a:r>
          <a:r>
            <a:rPr lang="en-US" sz="2800" b="1" kern="1200">
              <a:solidFill>
                <a:schemeClr val="tx1"/>
              </a:solidFill>
              <a:ea typeface="+mn-lt"/>
              <a:cs typeface="+mn-lt"/>
            </a:rPr>
            <a:t>personal</a:t>
          </a:r>
          <a:endParaRPr lang="en-US" sz="2800" kern="1200">
            <a:solidFill>
              <a:schemeClr val="tx1"/>
            </a:solidFill>
            <a:latin typeface="Calibri"/>
            <a:ea typeface="Calibri"/>
            <a:cs typeface="Calibri"/>
          </a:endParaRPr>
        </a:p>
      </dsp:txBody>
      <dsp:txXfrm>
        <a:off x="4523885" y="235199"/>
        <a:ext cx="3078106" cy="18020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D2FCE-2DC0-433D-9E39-F64003964425}"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12C23-0BC4-498E-8EB4-E5DF2ADAEAE9}" type="slidenum">
              <a:rPr lang="en-US" smtClean="0"/>
              <a:t>‹#›</a:t>
            </a:fld>
            <a:endParaRPr lang="en-US"/>
          </a:p>
        </p:txBody>
      </p:sp>
    </p:spTree>
    <p:extLst>
      <p:ext uri="{BB962C8B-B14F-4D97-AF65-F5344CB8AC3E}">
        <p14:creationId xmlns:p14="http://schemas.microsoft.com/office/powerpoint/2010/main" val="423925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67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69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3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91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73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03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29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10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057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971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EA7672-804A-4054-8B6B-CB1073050A0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45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22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07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648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727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309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14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940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that we will be going back and emailing them about the personal expenses that have been processed already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10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125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79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243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EA7672-804A-4054-8B6B-CB1073050A0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428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EA7672-804A-4054-8B6B-CB1073050A0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65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EA7672-804A-4054-8B6B-CB1073050A0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39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15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The amount of the Personal Funds should be reduced to the exact amount that the traveler will be reimbursed.  Include comments as to why this amount is less than the receipt.</a:t>
            </a:r>
            <a:endParaRPr lang="en-US">
              <a:solidFill>
                <a:prstClr val="black"/>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47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spcBef>
                <a:spcPts val="1000"/>
              </a:spcBef>
              <a:buFont typeface="Arial,Sans-Serif"/>
              <a:buChar char="•"/>
            </a:pPr>
            <a:r>
              <a:rPr lang="en-US"/>
              <a:t>Travel related &gt; Travel Report</a:t>
            </a:r>
          </a:p>
          <a:p>
            <a:pPr lvl="1">
              <a:spcBef>
                <a:spcPts val="1000"/>
              </a:spcBef>
            </a:pPr>
            <a:endParaRPr lang="en-US"/>
          </a:p>
          <a:p>
            <a:pPr marL="800100" lvl="1" indent="-342900">
              <a:spcBef>
                <a:spcPts val="1000"/>
              </a:spcBef>
              <a:buFont typeface="Arial,Sans-Serif"/>
              <a:buChar char="•"/>
            </a:pPr>
            <a:r>
              <a:rPr lang="en-US"/>
              <a:t>Non-travel related &gt; PCard Only Expense Report</a:t>
            </a:r>
            <a:endParaRPr lang="en-US">
              <a:ea typeface="Calibri"/>
              <a:cs typeface="Calibri"/>
            </a:endParaRPr>
          </a:p>
          <a:p>
            <a:pPr marL="800100" lvl="1" indent="-342900">
              <a:spcBef>
                <a:spcPts val="1000"/>
              </a:spcBef>
              <a:buFont typeface="Arial,Sans-Serif"/>
              <a:buChar char="•"/>
            </a:pPr>
            <a:endParaRPr lang="en-US">
              <a:ea typeface="Calibri"/>
              <a:cs typeface="Calibri"/>
            </a:endParaRPr>
          </a:p>
          <a:p>
            <a:pPr lvl="1">
              <a:spcBef>
                <a:spcPts val="1000"/>
              </a:spcBef>
            </a:pPr>
            <a:r>
              <a:rPr lang="en-US">
                <a:ea typeface="Calibri"/>
                <a:cs typeface="Calibri"/>
              </a:rPr>
              <a:t>So even though the processes are quite similar for both scenarios, we will review them separately to avoid confusion.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01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EA7672-804A-4054-8B6B-CB1073050A0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93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90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14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58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9CE0-B5B2-42E7-890C-913280220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5D2FB-E9C6-4BF1-B22A-715E0AFE38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50DA-9D2D-4EA3-92F3-A5E39CF284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5F4E54-0A50-4C70-BDC4-DE61F0ADDE24}"/>
              </a:ext>
            </a:extLst>
          </p:cNvPr>
          <p:cNvSpPr>
            <a:spLocks noGrp="1"/>
          </p:cNvSpPr>
          <p:nvPr>
            <p:ph type="dt" sz="half" idx="10"/>
          </p:nvPr>
        </p:nvSpPr>
        <p:spPr/>
        <p:txBody>
          <a:bodyPr/>
          <a:lstStyle/>
          <a:p>
            <a:fld id="{7BFFD690-9426-415D-8B65-26881E07B2D4}" type="datetime1">
              <a:rPr lang="en-US" smtClean="0"/>
              <a:t>5/21/2024</a:t>
            </a:fld>
            <a:endParaRPr lang="en-US"/>
          </a:p>
        </p:txBody>
      </p:sp>
      <p:sp>
        <p:nvSpPr>
          <p:cNvPr id="6" name="Footer Placeholder 5">
            <a:extLst>
              <a:ext uri="{FF2B5EF4-FFF2-40B4-BE49-F238E27FC236}">
                <a16:creationId xmlns:a16="http://schemas.microsoft.com/office/drawing/2014/main" id="{C46CF136-E98E-45BF-8A04-7DD68BE56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15FB7-0927-4437-9EAE-D986677995C6}"/>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5714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87F6-FCC3-4790-AC5E-EC9A06E8A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4756E-F791-4CC8-904C-F54AED2200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4C047-0F3B-4282-9149-4251FCF57B7F}"/>
              </a:ext>
            </a:extLst>
          </p:cNvPr>
          <p:cNvSpPr>
            <a:spLocks noGrp="1"/>
          </p:cNvSpPr>
          <p:nvPr>
            <p:ph type="dt" sz="half" idx="10"/>
          </p:nvPr>
        </p:nvSpPr>
        <p:spPr/>
        <p:txBody>
          <a:bodyPr/>
          <a:lstStyle/>
          <a:p>
            <a:fld id="{78DD82B9-B8EE-4375-B6FF-88FA6ABB15D9}" type="datetime1">
              <a:rPr lang="en-US" smtClean="0"/>
              <a:t>5/21/2024</a:t>
            </a:fld>
            <a:endParaRPr lang="en-US"/>
          </a:p>
        </p:txBody>
      </p:sp>
      <p:sp>
        <p:nvSpPr>
          <p:cNvPr id="5" name="Footer Placeholder 4">
            <a:extLst>
              <a:ext uri="{FF2B5EF4-FFF2-40B4-BE49-F238E27FC236}">
                <a16:creationId xmlns:a16="http://schemas.microsoft.com/office/drawing/2014/main" id="{2CD94BDB-A616-46BF-B294-3D2ECEDAE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5C553-BD57-43C4-AAE1-1AFF3A0BD88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6900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B75C5-E96E-27AA-B023-D27284AB63E2}"/>
              </a:ext>
            </a:extLst>
          </p:cNvPr>
          <p:cNvSpPr>
            <a:spLocks noGrp="1"/>
          </p:cNvSpPr>
          <p:nvPr>
            <p:ph type="dt" sz="half" idx="10"/>
          </p:nvPr>
        </p:nvSpPr>
        <p:spPr/>
        <p:txBody>
          <a:bodyPr/>
          <a:lstStyle/>
          <a:p>
            <a:fld id="{AAB185B2-B494-4D12-99F7-CEF0CC4B49DA}" type="datetimeFigureOut">
              <a:rPr lang="en-US" smtClean="0"/>
              <a:t>5/21/2024</a:t>
            </a:fld>
            <a:endParaRPr lang="en-US"/>
          </a:p>
        </p:txBody>
      </p:sp>
      <p:sp>
        <p:nvSpPr>
          <p:cNvPr id="3" name="Footer Placeholder 2">
            <a:extLst>
              <a:ext uri="{FF2B5EF4-FFF2-40B4-BE49-F238E27FC236}">
                <a16:creationId xmlns:a16="http://schemas.microsoft.com/office/drawing/2014/main" id="{1D09858E-F53A-CFE8-A26E-041AE80D95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5A3D46-414B-DDB3-95D3-3019BC59F92B}"/>
              </a:ext>
            </a:extLst>
          </p:cNvPr>
          <p:cNvSpPr>
            <a:spLocks noGrp="1"/>
          </p:cNvSpPr>
          <p:nvPr>
            <p:ph type="sldNum" sz="quarter" idx="12"/>
          </p:nvPr>
        </p:nvSpPr>
        <p:spPr/>
        <p:txBody>
          <a:bodyPr/>
          <a:lstStyle/>
          <a:p>
            <a:fld id="{4C755F97-0005-4C67-AC29-074FD6681CAE}" type="slidenum">
              <a:rPr lang="en-US" smtClean="0"/>
              <a:t>‹#›</a:t>
            </a:fld>
            <a:endParaRPr lang="en-US"/>
          </a:p>
        </p:txBody>
      </p:sp>
    </p:spTree>
    <p:extLst>
      <p:ext uri="{BB962C8B-B14F-4D97-AF65-F5344CB8AC3E}">
        <p14:creationId xmlns:p14="http://schemas.microsoft.com/office/powerpoint/2010/main" val="63835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E3DA-47A9-7B5D-6E56-9C29F6A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B6B54-C099-F6C7-A181-5A1B8A9CE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5C0A4E-BA4C-9F09-F09E-E4F39B1B8360}"/>
              </a:ext>
            </a:extLst>
          </p:cNvPr>
          <p:cNvSpPr>
            <a:spLocks noGrp="1"/>
          </p:cNvSpPr>
          <p:nvPr>
            <p:ph type="dt" sz="half" idx="10"/>
          </p:nvPr>
        </p:nvSpPr>
        <p:spPr/>
        <p:txBody>
          <a:bodyPr/>
          <a:lstStyle/>
          <a:p>
            <a:fld id="{AAB185B2-B494-4D12-99F7-CEF0CC4B49DA}" type="datetimeFigureOut">
              <a:rPr lang="en-US" smtClean="0"/>
              <a:t>5/21/2024</a:t>
            </a:fld>
            <a:endParaRPr lang="en-US"/>
          </a:p>
        </p:txBody>
      </p:sp>
      <p:sp>
        <p:nvSpPr>
          <p:cNvPr id="5" name="Footer Placeholder 4">
            <a:extLst>
              <a:ext uri="{FF2B5EF4-FFF2-40B4-BE49-F238E27FC236}">
                <a16:creationId xmlns:a16="http://schemas.microsoft.com/office/drawing/2014/main" id="{03376E5D-6809-16E7-02A4-D7EA4D282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2A092-B6B3-17B3-37B6-549F50279BB9}"/>
              </a:ext>
            </a:extLst>
          </p:cNvPr>
          <p:cNvSpPr>
            <a:spLocks noGrp="1"/>
          </p:cNvSpPr>
          <p:nvPr>
            <p:ph type="sldNum" sz="quarter" idx="12"/>
          </p:nvPr>
        </p:nvSpPr>
        <p:spPr/>
        <p:txBody>
          <a:bodyPr/>
          <a:lstStyle/>
          <a:p>
            <a:fld id="{4C755F97-0005-4C67-AC29-074FD6681CAE}" type="slidenum">
              <a:rPr lang="en-US" smtClean="0"/>
              <a:t>‹#›</a:t>
            </a:fld>
            <a:endParaRPr lang="en-US"/>
          </a:p>
        </p:txBody>
      </p:sp>
    </p:spTree>
    <p:extLst>
      <p:ext uri="{BB962C8B-B14F-4D97-AF65-F5344CB8AC3E}">
        <p14:creationId xmlns:p14="http://schemas.microsoft.com/office/powerpoint/2010/main" val="25827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C4570-96C7-4AE0-AF7B-D413FC558F97}" type="datetime1">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Tree>
    <p:extLst>
      <p:ext uri="{BB962C8B-B14F-4D97-AF65-F5344CB8AC3E}">
        <p14:creationId xmlns:p14="http://schemas.microsoft.com/office/powerpoint/2010/main" val="1474921299"/>
      </p:ext>
    </p:extLst>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F4772-1384-4806-BCAB-41EF8427A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D5C93-303E-45EC-A347-D8114F5E7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0991F-45E5-403B-8297-811AD5F20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5/21/2024</a:t>
            </a:fld>
            <a:endParaRPr lang="en-US"/>
          </a:p>
        </p:txBody>
      </p:sp>
      <p:sp>
        <p:nvSpPr>
          <p:cNvPr id="5" name="Footer Placeholder 4">
            <a:extLst>
              <a:ext uri="{FF2B5EF4-FFF2-40B4-BE49-F238E27FC236}">
                <a16:creationId xmlns:a16="http://schemas.microsoft.com/office/drawing/2014/main" id="{5156D9E8-979A-4684-B5AB-07BF1D8CA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7FD36-4A4C-4916-B94A-3BF9E31A0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99166173"/>
      </p:ext>
    </p:extLst>
  </p:cSld>
  <p:clrMap bg1="lt1" tx1="dk1" bg2="lt2" tx2="dk2" accent1="accent1" accent2="accent2" accent3="accent3" accent4="accent4" accent5="accent5" accent6="accent6" hlink="hlink" folHlink="folHlink"/>
  <p:sldLayoutIdLst>
    <p:sldLayoutId id="2147483664" r:id="rId1"/>
    <p:sldLayoutId id="214748366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F988-07C8-FD9B-C398-938CE44E4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9530E-53D3-9CBD-1993-E2510AC75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EFF31-5344-A570-2BB3-F631FDA33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185B2-B494-4D12-99F7-CEF0CC4B49DA}" type="datetimeFigureOut">
              <a:rPr lang="en-US" smtClean="0"/>
              <a:t>5/21/2024</a:t>
            </a:fld>
            <a:endParaRPr lang="en-US"/>
          </a:p>
        </p:txBody>
      </p:sp>
      <p:sp>
        <p:nvSpPr>
          <p:cNvPr id="5" name="Footer Placeholder 4">
            <a:extLst>
              <a:ext uri="{FF2B5EF4-FFF2-40B4-BE49-F238E27FC236}">
                <a16:creationId xmlns:a16="http://schemas.microsoft.com/office/drawing/2014/main" id="{4F8C17EB-186E-BB0D-2B45-25EAA34B8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ED2729-F07D-90C2-8726-82125D485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55F97-0005-4C67-AC29-074FD6681CAE}" type="slidenum">
              <a:rPr lang="en-US" smtClean="0"/>
              <a:t>‹#›</a:t>
            </a:fld>
            <a:endParaRPr lang="en-US"/>
          </a:p>
        </p:txBody>
      </p:sp>
    </p:spTree>
    <p:extLst>
      <p:ext uri="{BB962C8B-B14F-4D97-AF65-F5344CB8AC3E}">
        <p14:creationId xmlns:p14="http://schemas.microsoft.com/office/powerpoint/2010/main" val="2807588887"/>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C9131-51FE-4F4E-9A4E-B811CE92A14C}" type="datetime1">
              <a:rPr lang="en-US" smtClean="0"/>
              <a:t>5/21/2024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uf.tfaforms.net/f/uf-go"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fa.ufl.edu/directives/cash-expense-refunds-revenue-refunds-and-credit-memo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training.hr.ufl.edu/instructionguides/deposits_implementation/processing_an_expense_refund.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procurement.ufl.edu/uf-departments/procurement-cards-pcards/procedures/allowabl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ufl.edu/directives/cash-expense-refunds-revenue-refunds-and-credit-memo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uf.tfaforms.net/7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rocurement.ufl.edu/uf-departments/procurement-cards-pcards/procedures/allowabl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12CCF-A281-B930-F02E-B75A3AA9610B}"/>
              </a:ext>
            </a:extLst>
          </p:cNvPr>
          <p:cNvPicPr>
            <a:picLocks noChangeAspect="1"/>
          </p:cNvPicPr>
          <p:nvPr/>
        </p:nvPicPr>
        <p:blipFill rotWithShape="1">
          <a:blip r:embed="rId2"/>
          <a:srcRect t="11374" r="120" b="12263"/>
          <a:stretch/>
        </p:blipFill>
        <p:spPr>
          <a:xfrm>
            <a:off x="-1" y="10388"/>
            <a:ext cx="12192001" cy="4675909"/>
          </a:xfrm>
          <a:prstGeom prst="rect">
            <a:avLst/>
          </a:prstGeom>
        </p:spPr>
      </p:pic>
      <p:sp>
        <p:nvSpPr>
          <p:cNvPr id="5" name="Title 4">
            <a:extLst>
              <a:ext uri="{FF2B5EF4-FFF2-40B4-BE49-F238E27FC236}">
                <a16:creationId xmlns:a16="http://schemas.microsoft.com/office/drawing/2014/main" id="{9CCDEE50-3B4C-B640-28BB-2B30681F6678}"/>
              </a:ext>
            </a:extLst>
          </p:cNvPr>
          <p:cNvSpPr>
            <a:spLocks noGrp="1"/>
          </p:cNvSpPr>
          <p:nvPr>
            <p:ph type="ctrTitle"/>
          </p:nvPr>
        </p:nvSpPr>
        <p:spPr>
          <a:xfrm>
            <a:off x="814135" y="4905179"/>
            <a:ext cx="10563727" cy="944422"/>
          </a:xfrm>
        </p:spPr>
        <p:txBody>
          <a:bodyPr>
            <a:normAutofit fontScale="90000"/>
          </a:bodyPr>
          <a:lstStyle/>
          <a:p>
            <a:r>
              <a:rPr lang="en-US" sz="4000">
                <a:latin typeface="Arial Black"/>
                <a:ea typeface="+mj-lt"/>
                <a:cs typeface="+mj-lt"/>
              </a:rPr>
              <a:t> </a:t>
            </a:r>
            <a:br>
              <a:rPr lang="en-US" sz="4000">
                <a:latin typeface="Arial Black"/>
                <a:ea typeface="+mj-lt"/>
                <a:cs typeface="+mj-lt"/>
              </a:rPr>
            </a:br>
            <a:r>
              <a:rPr lang="en-US" sz="4000">
                <a:latin typeface="Arial Black"/>
                <a:ea typeface="+mj-lt"/>
                <a:cs typeface="+mj-lt"/>
              </a:rPr>
              <a:t>Processing Personal Expenses</a:t>
            </a:r>
            <a:endParaRPr lang="en-US" sz="4000">
              <a:latin typeface="Arial Black"/>
              <a:cs typeface="Calibri Light" panose="020F0302020204030204"/>
            </a:endParaRPr>
          </a:p>
        </p:txBody>
      </p:sp>
      <p:sp>
        <p:nvSpPr>
          <p:cNvPr id="7" name="TextBox 6">
            <a:extLst>
              <a:ext uri="{FF2B5EF4-FFF2-40B4-BE49-F238E27FC236}">
                <a16:creationId xmlns:a16="http://schemas.microsoft.com/office/drawing/2014/main" id="{DA5CD454-A41F-720A-B876-E2BD4971E0CB}"/>
              </a:ext>
            </a:extLst>
          </p:cNvPr>
          <p:cNvSpPr txBox="1"/>
          <p:nvPr/>
        </p:nvSpPr>
        <p:spPr>
          <a:xfrm>
            <a:off x="814135" y="5973442"/>
            <a:ext cx="10556669" cy="523220"/>
          </a:xfrm>
          <a:prstGeom prst="rect">
            <a:avLst/>
          </a:prstGeom>
          <a:noFill/>
        </p:spPr>
        <p:txBody>
          <a:bodyPr wrap="square" lIns="91440" tIns="45720" rIns="91440" bIns="45720" rtlCol="0" anchor="t">
            <a:spAutoFit/>
          </a:bodyPr>
          <a:lstStyle/>
          <a:p>
            <a:pPr algn="ctr"/>
            <a:r>
              <a:rPr lang="en-US" sz="2800">
                <a:latin typeface="Arial"/>
                <a:cs typeface="Arial"/>
              </a:rPr>
              <a:t>May 21, 2024</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0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graphicFrame>
        <p:nvGraphicFramePr>
          <p:cNvPr id="731" name="Diagram 730">
            <a:extLst>
              <a:ext uri="{FF2B5EF4-FFF2-40B4-BE49-F238E27FC236}">
                <a16:creationId xmlns:a16="http://schemas.microsoft.com/office/drawing/2014/main" id="{62F416F3-6B36-3EA6-B698-B16DB65C7307}"/>
              </a:ext>
            </a:extLst>
          </p:cNvPr>
          <p:cNvGraphicFramePr/>
          <p:nvPr>
            <p:extLst>
              <p:ext uri="{D42A27DB-BD31-4B8C-83A1-F6EECF244321}">
                <p14:modId xmlns:p14="http://schemas.microsoft.com/office/powerpoint/2010/main" val="23213551"/>
              </p:ext>
            </p:extLst>
          </p:nvPr>
        </p:nvGraphicFramePr>
        <p:xfrm>
          <a:off x="1006415" y="1025107"/>
          <a:ext cx="10107282" cy="5555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98" name="TextBox 1297">
            <a:extLst>
              <a:ext uri="{FF2B5EF4-FFF2-40B4-BE49-F238E27FC236}">
                <a16:creationId xmlns:a16="http://schemas.microsoft.com/office/drawing/2014/main" id="{F9123FEB-4417-361B-1D85-D8214B44C2A5}"/>
              </a:ext>
            </a:extLst>
          </p:cNvPr>
          <p:cNvSpPr txBox="1"/>
          <p:nvPr/>
        </p:nvSpPr>
        <p:spPr>
          <a:xfrm>
            <a:off x="1043258" y="2568755"/>
            <a:ext cx="26281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1379F5"/>
                </a:solidFill>
              </a:rPr>
              <a:t>Step 1</a:t>
            </a:r>
            <a:endParaRPr lang="en-US" sz="2400"/>
          </a:p>
        </p:txBody>
      </p:sp>
      <p:sp>
        <p:nvSpPr>
          <p:cNvPr id="1299" name="TextBox 1298">
            <a:extLst>
              <a:ext uri="{FF2B5EF4-FFF2-40B4-BE49-F238E27FC236}">
                <a16:creationId xmlns:a16="http://schemas.microsoft.com/office/drawing/2014/main" id="{1CD57F66-7BC4-4BA6-453C-6A3EAD2BB0ED}"/>
              </a:ext>
            </a:extLst>
          </p:cNvPr>
          <p:cNvSpPr txBox="1"/>
          <p:nvPr/>
        </p:nvSpPr>
        <p:spPr>
          <a:xfrm>
            <a:off x="4781371" y="2568754"/>
            <a:ext cx="26281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1379F5"/>
                </a:solidFill>
              </a:rPr>
              <a:t>Step 2</a:t>
            </a:r>
            <a:endParaRPr lang="en-US" sz="2400"/>
          </a:p>
        </p:txBody>
      </p:sp>
      <p:sp>
        <p:nvSpPr>
          <p:cNvPr id="1300" name="TextBox 1299">
            <a:extLst>
              <a:ext uri="{FF2B5EF4-FFF2-40B4-BE49-F238E27FC236}">
                <a16:creationId xmlns:a16="http://schemas.microsoft.com/office/drawing/2014/main" id="{7F845B24-CC3C-C7D7-9C92-929647F724A5}"/>
              </a:ext>
            </a:extLst>
          </p:cNvPr>
          <p:cNvSpPr txBox="1"/>
          <p:nvPr/>
        </p:nvSpPr>
        <p:spPr>
          <a:xfrm>
            <a:off x="8519484" y="2568755"/>
            <a:ext cx="26281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1379F5"/>
                </a:solidFill>
              </a:rPr>
              <a:t>Step 3</a:t>
            </a:r>
            <a:endParaRPr lang="en-US" sz="2400"/>
          </a:p>
        </p:txBody>
      </p:sp>
    </p:spTree>
    <p:extLst>
      <p:ext uri="{BB962C8B-B14F-4D97-AF65-F5344CB8AC3E}">
        <p14:creationId xmlns:p14="http://schemas.microsoft.com/office/powerpoint/2010/main" val="291412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338477"/>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1: Notify the PCard Team Immediately</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822756" y="2425052"/>
            <a:ext cx="5047386" cy="3046988"/>
          </a:xfrm>
          <a:prstGeom prst="rect">
            <a:avLst/>
          </a:prstGeom>
          <a:noFill/>
        </p:spPr>
        <p:txBody>
          <a:bodyPr wrap="square" lIns="91440" tIns="45720" rIns="91440" bIns="45720" rtlCol="0" anchor="t">
            <a:spAutoFit/>
          </a:bodyPr>
          <a:lstStyle/>
          <a:p>
            <a:pPr marL="800100" lvl="1" indent="-342900" defTabSz="457200">
              <a:buFont typeface="Wingdings,Sans-Serif"/>
              <a:buChar char="§"/>
              <a:defRPr/>
            </a:pPr>
            <a:r>
              <a:rPr lang="en-US" sz="2400">
                <a:solidFill>
                  <a:schemeClr val="bg1"/>
                </a:solidFill>
                <a:cs typeface="Calibri"/>
              </a:rPr>
              <a:t>Facilitates timely processing and maintains transparency </a:t>
            </a:r>
          </a:p>
          <a:p>
            <a:pPr marL="800100" lvl="1" indent="-342900" defTabSz="457200">
              <a:buFont typeface="Wingdings,Sans-Serif"/>
              <a:buChar char="§"/>
              <a:defRPr/>
            </a:pPr>
            <a:endParaRPr lang="en-US" sz="2400">
              <a:solidFill>
                <a:schemeClr val="bg1"/>
              </a:solidFill>
              <a:cs typeface="Calibri"/>
            </a:endParaRPr>
          </a:p>
          <a:p>
            <a:pPr marL="800100" lvl="1" indent="-342900" defTabSz="457200">
              <a:buFont typeface="Wingdings,Sans-Serif"/>
              <a:buChar char="§"/>
              <a:defRPr/>
            </a:pPr>
            <a:r>
              <a:rPr lang="en-US" sz="2400">
                <a:solidFill>
                  <a:schemeClr val="bg1"/>
                </a:solidFill>
                <a:cs typeface="Calibri"/>
              </a:rPr>
              <a:t>Use the </a:t>
            </a:r>
            <a:r>
              <a:rPr lang="en-US" sz="2400">
                <a:solidFill>
                  <a:schemeClr val="bg1"/>
                </a:solidFill>
                <a:cs typeface="Calibri"/>
                <a:hlinkClick r:id="rId3">
                  <a:extLst>
                    <a:ext uri="{A12FA001-AC4F-418D-AE19-62706E023703}">
                      <ahyp:hlinkClr xmlns:ahyp="http://schemas.microsoft.com/office/drawing/2018/hyperlinkcolor" val="tx"/>
                    </a:ext>
                  </a:extLst>
                </a:hlinkClick>
              </a:rPr>
              <a:t>PCard &amp; Travel Support Contact Form</a:t>
            </a:r>
          </a:p>
          <a:p>
            <a:pPr marL="1257300" lvl="2" indent="-342900" defTabSz="457200">
              <a:buFont typeface="Wingdings,Sans-Serif"/>
              <a:buChar char="§"/>
              <a:defRPr/>
            </a:pPr>
            <a:r>
              <a:rPr lang="en-US" sz="2400">
                <a:solidFill>
                  <a:schemeClr val="bg1"/>
                </a:solidFill>
                <a:cs typeface="Calibri"/>
              </a:rPr>
              <a:t>Needs assistance with: </a:t>
            </a:r>
            <a:r>
              <a:rPr lang="en-US" sz="2400" b="1" err="1">
                <a:solidFill>
                  <a:srgbClr val="1379F5"/>
                </a:solidFill>
                <a:cs typeface="Calibri"/>
              </a:rPr>
              <a:t>PCard</a:t>
            </a:r>
            <a:r>
              <a:rPr lang="en-US" sz="2400" b="1">
                <a:solidFill>
                  <a:srgbClr val="1379F5"/>
                </a:solidFill>
                <a:cs typeface="Calibri"/>
              </a:rPr>
              <a:t> Personal Expense</a:t>
            </a:r>
          </a:p>
        </p:txBody>
      </p:sp>
      <p:pic>
        <p:nvPicPr>
          <p:cNvPr id="6" name="Picture 5" descr="A screenshot of a computer screen&#10;&#10;Description automatically generated">
            <a:extLst>
              <a:ext uri="{FF2B5EF4-FFF2-40B4-BE49-F238E27FC236}">
                <a16:creationId xmlns:a16="http://schemas.microsoft.com/office/drawing/2014/main" id="{FD96A9F4-40EF-DD92-5599-F16833B0270E}"/>
              </a:ext>
            </a:extLst>
          </p:cNvPr>
          <p:cNvPicPr>
            <a:picLocks noChangeAspect="1"/>
          </p:cNvPicPr>
          <p:nvPr/>
        </p:nvPicPr>
        <p:blipFill>
          <a:blip r:embed="rId4"/>
          <a:stretch>
            <a:fillRect/>
          </a:stretch>
        </p:blipFill>
        <p:spPr>
          <a:xfrm>
            <a:off x="6094383" y="1921445"/>
            <a:ext cx="4704631" cy="435220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9416DD74-D616-1420-30D8-DCD64C8EF270}"/>
              </a:ext>
            </a:extLst>
          </p:cNvPr>
          <p:cNvSpPr/>
          <p:nvPr/>
        </p:nvSpPr>
        <p:spPr>
          <a:xfrm>
            <a:off x="6433868" y="5015002"/>
            <a:ext cx="2688565" cy="345056"/>
          </a:xfrm>
          <a:prstGeom prst="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30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151571"/>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2: Deposit/Refund to the university</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250523" y="1712287"/>
            <a:ext cx="4425914" cy="4991110"/>
          </a:xfrm>
          <a:prstGeom prst="rect">
            <a:avLst/>
          </a:prstGeom>
          <a:noFill/>
        </p:spPr>
        <p:txBody>
          <a:bodyPr wrap="square" lIns="91440" tIns="45720" rIns="91440" bIns="45720" rtlCol="0" anchor="t">
            <a:spAutoFit/>
          </a:bodyPr>
          <a:lstStyle/>
          <a:p>
            <a:pPr marL="800100" lvl="1" indent="-342900" defTabSz="457200">
              <a:buFont typeface="Wingdings,Sans-Serif"/>
              <a:buChar char="§"/>
              <a:defRPr/>
            </a:pPr>
            <a:r>
              <a:rPr lang="en-US" sz="2400">
                <a:solidFill>
                  <a:schemeClr val="bg1"/>
                </a:solidFill>
                <a:cs typeface="Calibri"/>
              </a:rPr>
              <a:t>Write a check to "University of Florida" within 5 days </a:t>
            </a:r>
            <a:endParaRPr lang="en-US">
              <a:solidFill>
                <a:schemeClr val="bg1"/>
              </a:solidFill>
            </a:endParaRPr>
          </a:p>
          <a:p>
            <a:pPr marL="800100" lvl="1" indent="-342900" defTabSz="457200">
              <a:buFont typeface="Wingdings,Sans-Serif"/>
              <a:buChar char="§"/>
              <a:defRPr/>
            </a:pPr>
            <a:endParaRPr lang="en-US" sz="2400">
              <a:solidFill>
                <a:schemeClr val="bg1"/>
              </a:solidFill>
              <a:cs typeface="Calibri"/>
            </a:endParaRPr>
          </a:p>
          <a:p>
            <a:pPr marL="800100" lvl="1" indent="-342900" defTabSz="457200">
              <a:buFont typeface="Wingdings,Sans-Serif"/>
              <a:buChar char="§"/>
              <a:defRPr/>
            </a:pPr>
            <a:r>
              <a:rPr lang="en-US" sz="2400">
                <a:solidFill>
                  <a:schemeClr val="bg1"/>
                </a:solidFill>
                <a:cs typeface="Calibri"/>
              </a:rPr>
              <a:t>Fill out an </a:t>
            </a:r>
            <a:r>
              <a:rPr lang="en-US" sz="2400" b="1">
                <a:solidFill>
                  <a:schemeClr val="bg1"/>
                </a:solidFill>
                <a:cs typeface="Calibri"/>
              </a:rPr>
              <a:t>Expense Refund Form*</a:t>
            </a:r>
            <a:r>
              <a:rPr lang="en-US" sz="2400">
                <a:solidFill>
                  <a:schemeClr val="bg1"/>
                </a:solidFill>
                <a:cs typeface="Calibri"/>
              </a:rPr>
              <a:t> </a:t>
            </a:r>
            <a:r>
              <a:rPr lang="en-US" sz="2000">
                <a:solidFill>
                  <a:schemeClr val="bg1"/>
                </a:solidFill>
                <a:cs typeface="Calibri"/>
              </a:rPr>
              <a:t>(see </a:t>
            </a:r>
            <a:r>
              <a:rPr lang="en-US" sz="2000" u="sng">
                <a:solidFill>
                  <a:schemeClr val="accent4">
                    <a:lumMod val="75000"/>
                  </a:schemeClr>
                </a:solidFill>
                <a:ea typeface="+mn-lt"/>
                <a:cs typeface="+mn-lt"/>
                <a:hlinkClick r:id="rId3">
                  <a:extLst>
                    <a:ext uri="{A12FA001-AC4F-418D-AE19-62706E023703}">
                      <ahyp:hlinkClr xmlns:ahyp="http://schemas.microsoft.com/office/drawing/2018/hyperlinkcolor" val="tx"/>
                    </a:ext>
                  </a:extLst>
                </a:hlinkClick>
              </a:rPr>
              <a:t>Expense Refunds, Revenue Refunds, and Credit Memos</a:t>
            </a:r>
            <a:r>
              <a:rPr lang="en-US" sz="2000">
                <a:solidFill>
                  <a:schemeClr val="bg1"/>
                </a:solidFill>
                <a:ea typeface="+mn-lt"/>
                <a:cs typeface="+mn-lt"/>
              </a:rPr>
              <a:t>)</a:t>
            </a:r>
          </a:p>
          <a:p>
            <a:pPr marL="800100" lvl="1" indent="-342900" defTabSz="457200">
              <a:buFont typeface="Wingdings,Sans-Serif"/>
              <a:buChar char="§"/>
              <a:defRPr/>
            </a:pPr>
            <a:endParaRPr lang="en-US" sz="2000">
              <a:solidFill>
                <a:schemeClr val="bg1"/>
              </a:solidFill>
              <a:cs typeface="Calibri"/>
            </a:endParaRPr>
          </a:p>
          <a:p>
            <a:pPr marL="800100" lvl="1" indent="-342900" defTabSz="457200">
              <a:buFont typeface="Wingdings,Sans-Serif"/>
              <a:buChar char="§"/>
              <a:defRPr/>
            </a:pPr>
            <a:r>
              <a:rPr lang="en-US" sz="2400">
                <a:solidFill>
                  <a:schemeClr val="bg1"/>
                </a:solidFill>
                <a:cs typeface="Calibri"/>
              </a:rPr>
              <a:t>Record the deposit in myUFL* </a:t>
            </a:r>
            <a:r>
              <a:rPr lang="en-US" sz="2000">
                <a:solidFill>
                  <a:schemeClr val="bg1"/>
                </a:solidFill>
                <a:cs typeface="Calibri"/>
              </a:rPr>
              <a:t>(see </a:t>
            </a:r>
            <a:r>
              <a:rPr lang="en-US" sz="2000" u="sng">
                <a:solidFill>
                  <a:schemeClr val="accent4">
                    <a:lumMod val="75000"/>
                  </a:schemeClr>
                </a:solidFill>
                <a:ea typeface="+mn-lt"/>
                <a:cs typeface="+mn-lt"/>
                <a:hlinkClick r:id="rId4">
                  <a:extLst>
                    <a:ext uri="{A12FA001-AC4F-418D-AE19-62706E023703}">
                      <ahyp:hlinkClr xmlns:ahyp="http://schemas.microsoft.com/office/drawing/2018/hyperlinkcolor" val="tx"/>
                    </a:ext>
                  </a:extLst>
                </a:hlinkClick>
              </a:rPr>
              <a:t>Processing an Expense Refund</a:t>
            </a:r>
            <a:r>
              <a:rPr lang="en-US" sz="2000">
                <a:solidFill>
                  <a:schemeClr val="bg1"/>
                </a:solidFill>
                <a:ea typeface="+mn-lt"/>
                <a:cs typeface="+mn-lt"/>
              </a:rPr>
              <a:t>)</a:t>
            </a:r>
            <a:endParaRPr lang="en-US" sz="2000">
              <a:solidFill>
                <a:schemeClr val="bg1"/>
              </a:solidFill>
              <a:cs typeface="Calibri"/>
            </a:endParaRP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pic>
        <p:nvPicPr>
          <p:cNvPr id="6" name="Picture 5" descr="A close up of a document&#10;&#10;Description automatically generated">
            <a:extLst>
              <a:ext uri="{FF2B5EF4-FFF2-40B4-BE49-F238E27FC236}">
                <a16:creationId xmlns:a16="http://schemas.microsoft.com/office/drawing/2014/main" id="{98F8EE52-3677-BC2F-AA0C-4905BC0954AB}"/>
              </a:ext>
            </a:extLst>
          </p:cNvPr>
          <p:cNvPicPr>
            <a:picLocks noChangeAspect="1"/>
          </p:cNvPicPr>
          <p:nvPr/>
        </p:nvPicPr>
        <p:blipFill rotWithShape="1">
          <a:blip r:embed="rId5"/>
          <a:srcRect l="1556" t="10288" r="1186" b="-823"/>
          <a:stretch/>
        </p:blipFill>
        <p:spPr>
          <a:xfrm>
            <a:off x="4678215" y="1913266"/>
            <a:ext cx="7522124" cy="3174074"/>
          </a:xfrm>
          <a:prstGeom prst="rect">
            <a:avLst/>
          </a:prstGeom>
        </p:spPr>
      </p:pic>
      <p:sp>
        <p:nvSpPr>
          <p:cNvPr id="11" name="TextBox 10">
            <a:extLst>
              <a:ext uri="{FF2B5EF4-FFF2-40B4-BE49-F238E27FC236}">
                <a16:creationId xmlns:a16="http://schemas.microsoft.com/office/drawing/2014/main" id="{5E636EB1-EF7C-3387-9B18-179E8DD8848C}"/>
              </a:ext>
            </a:extLst>
          </p:cNvPr>
          <p:cNvSpPr txBox="1"/>
          <p:nvPr/>
        </p:nvSpPr>
        <p:spPr>
          <a:xfrm>
            <a:off x="4851276" y="5939231"/>
            <a:ext cx="7358896" cy="805349"/>
          </a:xfrm>
          <a:prstGeom prst="rect">
            <a:avLst/>
          </a:prstGeom>
          <a:noFill/>
        </p:spPr>
        <p:txBody>
          <a:bodyPr wrap="square" lIns="91440" tIns="45720" rIns="91440" bIns="45720" rtlCol="0" anchor="t">
            <a:spAutoFit/>
          </a:bodyPr>
          <a:lstStyle/>
          <a:p>
            <a:pPr marL="0" lvl="1" defTabSz="457200">
              <a:defRPr/>
            </a:pPr>
            <a:r>
              <a:rPr lang="en-US" sz="2000">
                <a:solidFill>
                  <a:schemeClr val="bg1"/>
                </a:solidFill>
                <a:cs typeface="Calibri"/>
              </a:rPr>
              <a:t>*</a:t>
            </a:r>
            <a:r>
              <a:rPr lang="en-US">
                <a:solidFill>
                  <a:schemeClr val="bg1"/>
                </a:solidFill>
                <a:cs typeface="Calibri"/>
              </a:rPr>
              <a:t>must process in UF GO to obtain Journal ID needed for forms</a:t>
            </a:r>
            <a:endParaRPr lang="en-US"/>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spTree>
    <p:extLst>
      <p:ext uri="{BB962C8B-B14F-4D97-AF65-F5344CB8AC3E}">
        <p14:creationId xmlns:p14="http://schemas.microsoft.com/office/powerpoint/2010/main" val="329859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165949"/>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3: Process in UF GO</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624334" y="1927949"/>
            <a:ext cx="10953233" cy="3452227"/>
          </a:xfrm>
          <a:prstGeom prst="rect">
            <a:avLst/>
          </a:prstGeom>
          <a:noFill/>
        </p:spPr>
        <p:txBody>
          <a:bodyPr wrap="square" lIns="91440" tIns="45720" rIns="91440" bIns="45720" rtlCol="0" anchor="t">
            <a:spAutoFit/>
          </a:bodyPr>
          <a:lstStyle/>
          <a:p>
            <a:pPr marL="914400" lvl="1" indent="-457200" defTabSz="457200">
              <a:buAutoNum type="arabicPeriod"/>
              <a:defRPr/>
            </a:pPr>
            <a:r>
              <a:rPr lang="en-US" sz="2400">
                <a:solidFill>
                  <a:schemeClr val="bg1"/>
                </a:solidFill>
                <a:cs typeface="Calibri"/>
              </a:rPr>
              <a:t>Add the transaction to a </a:t>
            </a:r>
            <a:r>
              <a:rPr lang="en-US" sz="2400" err="1">
                <a:solidFill>
                  <a:schemeClr val="bg1"/>
                </a:solidFill>
                <a:cs typeface="Calibri"/>
              </a:rPr>
              <a:t>PCard</a:t>
            </a:r>
            <a:r>
              <a:rPr lang="en-US" sz="2400">
                <a:solidFill>
                  <a:schemeClr val="bg1"/>
                </a:solidFill>
                <a:cs typeface="Calibri"/>
              </a:rPr>
              <a:t> Only (Non-Travel) Expense Report</a:t>
            </a:r>
            <a:endParaRPr lang="en-US">
              <a:solidFill>
                <a:schemeClr val="bg1"/>
              </a:solidFill>
              <a:cs typeface="Calibri"/>
            </a:endParaRPr>
          </a:p>
          <a:p>
            <a:pPr marL="914400" lvl="1" indent="-457200" defTabSz="457200">
              <a:buAutoNum type="arabicPeriod"/>
              <a:defRPr/>
            </a:pPr>
            <a:endParaRPr lang="en-US" sz="2400">
              <a:solidFill>
                <a:schemeClr val="bg1"/>
              </a:solidFill>
              <a:cs typeface="Calibri"/>
            </a:endParaRPr>
          </a:p>
          <a:p>
            <a:pPr marL="914400" lvl="1" indent="-457200" defTabSz="457200">
              <a:buAutoNum type="arabicPeriod"/>
              <a:defRPr/>
            </a:pPr>
            <a:endParaRPr lang="en-US" sz="2400">
              <a:solidFill>
                <a:schemeClr val="bg1"/>
              </a:solidFill>
              <a:cs typeface="Calibri"/>
            </a:endParaRPr>
          </a:p>
          <a:p>
            <a:pPr marL="800100" lvl="1" indent="-342900" defTabSz="457200">
              <a:buAutoNum type="arabicPeriod"/>
              <a:defRPr/>
            </a:pPr>
            <a:endParaRPr lang="en-US" sz="2400">
              <a:solidFill>
                <a:schemeClr val="bg1"/>
              </a:solidFill>
              <a:cs typeface="Calibri"/>
            </a:endParaRPr>
          </a:p>
          <a:p>
            <a:pPr marL="800100" lvl="1" indent="-342900" defTabSz="457200">
              <a:buAutoNum type="arabicPeriod"/>
              <a:defRPr/>
            </a:pPr>
            <a:r>
              <a:rPr lang="en-US" sz="2400">
                <a:solidFill>
                  <a:schemeClr val="bg1"/>
                </a:solidFill>
                <a:cs typeface="Calibri"/>
              </a:rPr>
              <a:t>Enter "Personal Expense" in the Expense Type drop down menu</a:t>
            </a:r>
          </a:p>
          <a:p>
            <a:pPr marL="1257300" lvl="2" indent="-342900" defTabSz="457200">
              <a:buFont typeface="Wingdings,Sans-Serif"/>
              <a:buChar char="§"/>
              <a:defRPr/>
            </a:pPr>
            <a:r>
              <a:rPr lang="en-US" sz="2400">
                <a:solidFill>
                  <a:schemeClr val="bg1"/>
                </a:solidFill>
                <a:cs typeface="Calibri"/>
              </a:rPr>
              <a:t>If needed, itemize the personal portion </a:t>
            </a:r>
          </a:p>
          <a:p>
            <a:pPr marL="1257300" lvl="2" indent="-342900" defTabSz="457200">
              <a:buFont typeface="Wingdings,Sans-Serif"/>
              <a:buChar char="§"/>
              <a:defRPr/>
            </a:pPr>
            <a:endParaRPr lang="en-US" sz="2400">
              <a:solidFill>
                <a:schemeClr val="bg1"/>
              </a:solidFill>
              <a:cs typeface="Calibri"/>
            </a:endParaRPr>
          </a:p>
          <a:p>
            <a:pPr lvl="1" defTabSz="457200">
              <a:defRPr/>
            </a:pPr>
            <a:endParaRPr lang="en-US" sz="2400">
              <a:solidFill>
                <a:schemeClr val="bg1"/>
              </a:solidFill>
              <a:cs typeface="Calibri"/>
            </a:endParaRPr>
          </a:p>
          <a:p>
            <a:pPr marL="800100" lvl="1" indent="-342900" defTabSz="457200">
              <a:spcBef>
                <a:spcPts val="1000"/>
              </a:spcBef>
              <a:buAutoNum type="arabicPeriod"/>
              <a:defRPr/>
            </a:pPr>
            <a:endParaRPr lang="en-US">
              <a:solidFill>
                <a:srgbClr val="FFFFFF"/>
              </a:solidFill>
              <a:cs typeface="Calibri"/>
            </a:endParaRPr>
          </a:p>
        </p:txBody>
      </p:sp>
      <p:pic>
        <p:nvPicPr>
          <p:cNvPr id="4" name="Picture 3" descr="A screenshot of a computer screen&#10;&#10;Description automatically generated">
            <a:extLst>
              <a:ext uri="{FF2B5EF4-FFF2-40B4-BE49-F238E27FC236}">
                <a16:creationId xmlns:a16="http://schemas.microsoft.com/office/drawing/2014/main" id="{8832BD18-BC7A-8AF6-AAB6-B5C4B5937DAB}"/>
              </a:ext>
            </a:extLst>
          </p:cNvPr>
          <p:cNvPicPr>
            <a:picLocks noChangeAspect="1"/>
          </p:cNvPicPr>
          <p:nvPr/>
        </p:nvPicPr>
        <p:blipFill>
          <a:blip r:embed="rId3"/>
          <a:stretch>
            <a:fillRect/>
          </a:stretch>
        </p:blipFill>
        <p:spPr>
          <a:xfrm>
            <a:off x="3262403" y="4193157"/>
            <a:ext cx="4171950" cy="2209800"/>
          </a:xfrm>
          <a:prstGeom prst="rect">
            <a:avLst/>
          </a:prstGeom>
        </p:spPr>
      </p:pic>
      <p:pic>
        <p:nvPicPr>
          <p:cNvPr id="6" name="Picture 5" descr="A blue and black text&#10;&#10;Description automatically generated">
            <a:extLst>
              <a:ext uri="{FF2B5EF4-FFF2-40B4-BE49-F238E27FC236}">
                <a16:creationId xmlns:a16="http://schemas.microsoft.com/office/drawing/2014/main" id="{43D60D4C-8337-06C7-46D8-CF03B665D930}"/>
              </a:ext>
            </a:extLst>
          </p:cNvPr>
          <p:cNvPicPr>
            <a:picLocks noChangeAspect="1"/>
          </p:cNvPicPr>
          <p:nvPr/>
        </p:nvPicPr>
        <p:blipFill>
          <a:blip r:embed="rId4"/>
          <a:stretch>
            <a:fillRect/>
          </a:stretch>
        </p:blipFill>
        <p:spPr>
          <a:xfrm>
            <a:off x="3394944" y="2439747"/>
            <a:ext cx="3648075" cy="885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225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137194"/>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3: Process in UF GO</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624334" y="1899194"/>
            <a:ext cx="10464404" cy="3082895"/>
          </a:xfrm>
          <a:prstGeom prst="rect">
            <a:avLst/>
          </a:prstGeom>
          <a:noFill/>
        </p:spPr>
        <p:txBody>
          <a:bodyPr wrap="square" lIns="91440" tIns="45720" rIns="91440" bIns="45720" rtlCol="0" anchor="t">
            <a:spAutoFit/>
          </a:bodyPr>
          <a:lstStyle/>
          <a:p>
            <a:pPr lvl="1" defTabSz="457200">
              <a:defRPr/>
            </a:pPr>
            <a:r>
              <a:rPr lang="en-US" sz="2400">
                <a:solidFill>
                  <a:schemeClr val="bg1"/>
                </a:solidFill>
                <a:cs typeface="Calibri"/>
              </a:rPr>
              <a:t>3. Attach a copy of the refund check (redact account/routing #s)</a:t>
            </a:r>
            <a:endParaRPr lang="en-US">
              <a:solidFill>
                <a:schemeClr val="bg1"/>
              </a:solidFill>
            </a:endParaRPr>
          </a:p>
          <a:p>
            <a:pPr lvl="1" defTabSz="457200">
              <a:defRPr/>
            </a:pPr>
            <a:endParaRPr lang="en-US" sz="2400">
              <a:solidFill>
                <a:schemeClr val="bg1"/>
              </a:solidFill>
              <a:cs typeface="Calibri"/>
            </a:endParaRPr>
          </a:p>
          <a:p>
            <a:pPr lvl="1" defTabSz="457200">
              <a:defRPr/>
            </a:pPr>
            <a:r>
              <a:rPr lang="en-US" sz="2400">
                <a:solidFill>
                  <a:schemeClr val="bg1"/>
                </a:solidFill>
                <a:cs typeface="Calibri"/>
              </a:rPr>
              <a:t>4. Submit the report </a:t>
            </a:r>
          </a:p>
          <a:p>
            <a:pPr lvl="1" defTabSz="457200">
              <a:defRPr/>
            </a:pPr>
            <a:endParaRPr lang="en-US" sz="2400">
              <a:solidFill>
                <a:schemeClr val="bg1"/>
              </a:solidFill>
              <a:cs typeface="Calibri"/>
            </a:endParaRPr>
          </a:p>
          <a:p>
            <a:pPr lvl="1" defTabSz="457200">
              <a:defRPr/>
            </a:pPr>
            <a:r>
              <a:rPr lang="en-US" sz="2400">
                <a:solidFill>
                  <a:schemeClr val="bg1"/>
                </a:solidFill>
                <a:cs typeface="Calibri"/>
              </a:rPr>
              <a:t>5. Once deposit is complete, attach </a:t>
            </a:r>
          </a:p>
          <a:p>
            <a:pPr lvl="1" defTabSz="457200">
              <a:defRPr/>
            </a:pPr>
            <a:r>
              <a:rPr lang="en-US" sz="2400">
                <a:solidFill>
                  <a:schemeClr val="bg1"/>
                </a:solidFill>
                <a:cs typeface="Calibri"/>
              </a:rPr>
              <a:t>copies of the Expense Refund Form </a:t>
            </a:r>
            <a:endParaRPr lang="en-US">
              <a:solidFill>
                <a:schemeClr val="bg1"/>
              </a:solidFill>
              <a:cs typeface="Calibri"/>
            </a:endParaRPr>
          </a:p>
          <a:p>
            <a:pPr lvl="1" defTabSz="457200">
              <a:defRPr/>
            </a:pPr>
            <a:r>
              <a:rPr lang="en-US" sz="2400">
                <a:solidFill>
                  <a:schemeClr val="bg1"/>
                </a:solidFill>
                <a:cs typeface="Calibri"/>
              </a:rPr>
              <a:t>and the deposit</a:t>
            </a:r>
            <a:endParaRPr lang="en-US">
              <a:solidFill>
                <a:schemeClr val="bg1"/>
              </a:solidFill>
            </a:endParaRPr>
          </a:p>
          <a:p>
            <a:pPr marL="800100" lvl="1" indent="-342900" defTabSz="457200">
              <a:spcBef>
                <a:spcPts val="1000"/>
              </a:spcBef>
              <a:buAutoNum type="arabicPeriod"/>
              <a:defRPr/>
            </a:pPr>
            <a:endParaRPr lang="en-US">
              <a:solidFill>
                <a:srgbClr val="FFFFFF"/>
              </a:solidFill>
              <a:cs typeface="Calibri"/>
            </a:endParaRPr>
          </a:p>
        </p:txBody>
      </p:sp>
      <p:pic>
        <p:nvPicPr>
          <p:cNvPr id="4" name="Picture 3" descr="Giving_Online - First Assembly of God">
            <a:extLst>
              <a:ext uri="{FF2B5EF4-FFF2-40B4-BE49-F238E27FC236}">
                <a16:creationId xmlns:a16="http://schemas.microsoft.com/office/drawing/2014/main" id="{3FBE36C6-9C10-AEB2-B907-FD9F80DAB1B9}"/>
              </a:ext>
            </a:extLst>
          </p:cNvPr>
          <p:cNvPicPr>
            <a:picLocks noChangeAspect="1"/>
          </p:cNvPicPr>
          <p:nvPr/>
        </p:nvPicPr>
        <p:blipFill>
          <a:blip r:embed="rId3"/>
          <a:stretch>
            <a:fillRect/>
          </a:stretch>
        </p:blipFill>
        <p:spPr>
          <a:xfrm>
            <a:off x="6952889" y="2551353"/>
            <a:ext cx="4641012" cy="3552466"/>
          </a:xfrm>
          <a:prstGeom prst="rect">
            <a:avLst/>
          </a:prstGeom>
        </p:spPr>
      </p:pic>
    </p:spTree>
    <p:extLst>
      <p:ext uri="{BB962C8B-B14F-4D97-AF65-F5344CB8AC3E}">
        <p14:creationId xmlns:p14="http://schemas.microsoft.com/office/powerpoint/2010/main" val="92068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137194"/>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4: Locate Transaction Information in myUFL - Journal ID</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624334" y="1899194"/>
            <a:ext cx="10464404" cy="3452227"/>
          </a:xfrm>
          <a:prstGeom prst="rect">
            <a:avLst/>
          </a:prstGeom>
          <a:noFill/>
        </p:spPr>
        <p:txBody>
          <a:bodyPr wrap="square" lIns="91440" tIns="45720" rIns="91440" bIns="45720" rtlCol="0" anchor="t">
            <a:spAutoFit/>
          </a:bodyPr>
          <a:lstStyle/>
          <a:p>
            <a:pPr marL="800100" lvl="1" indent="-342900" defTabSz="457200">
              <a:buFont typeface="Arial"/>
              <a:buChar char="•"/>
              <a:defRPr/>
            </a:pPr>
            <a:r>
              <a:rPr lang="en-US" sz="2400">
                <a:solidFill>
                  <a:schemeClr val="bg1"/>
                </a:solidFill>
                <a:cs typeface="Calibri"/>
              </a:rPr>
              <a:t>A transaction processed as a "Personal Expense" in UF GO will be recorded as a Journal Entry in myUFL</a:t>
            </a:r>
          </a:p>
          <a:p>
            <a:pPr marL="1257300" lvl="2" indent="-342900" defTabSz="457200">
              <a:buFont typeface="Wingdings"/>
              <a:buChar char="§"/>
              <a:defRPr/>
            </a:pPr>
            <a:r>
              <a:rPr lang="en-US" sz="2400">
                <a:solidFill>
                  <a:schemeClr val="bg1"/>
                </a:solidFill>
                <a:cs typeface="Calibri"/>
              </a:rPr>
              <a:t>It will </a:t>
            </a:r>
            <a:r>
              <a:rPr lang="en-US" sz="2400" b="1">
                <a:solidFill>
                  <a:schemeClr val="bg1"/>
                </a:solidFill>
                <a:cs typeface="Calibri"/>
              </a:rPr>
              <a:t>not</a:t>
            </a:r>
            <a:r>
              <a:rPr lang="en-US" sz="2400">
                <a:solidFill>
                  <a:schemeClr val="bg1"/>
                </a:solidFill>
                <a:cs typeface="Calibri"/>
              </a:rPr>
              <a:t> create a voucher </a:t>
            </a:r>
          </a:p>
          <a:p>
            <a:pPr marL="1257300" lvl="2" indent="-342900" defTabSz="457200">
              <a:buFont typeface="Wingdings"/>
              <a:buChar char="§"/>
              <a:defRPr/>
            </a:pPr>
            <a:endParaRPr lang="en-US" sz="2400">
              <a:solidFill>
                <a:schemeClr val="bg1"/>
              </a:solidFill>
              <a:cs typeface="Calibri"/>
            </a:endParaRPr>
          </a:p>
          <a:p>
            <a:pPr marL="800100" lvl="1" indent="-342900" defTabSz="457200">
              <a:buFont typeface="Arial"/>
              <a:buChar char="•"/>
              <a:defRPr/>
            </a:pPr>
            <a:r>
              <a:rPr lang="en-US" sz="2400">
                <a:solidFill>
                  <a:schemeClr val="bg1"/>
                </a:solidFill>
                <a:cs typeface="Calibri"/>
              </a:rPr>
              <a:t>Journal ID is required for the Expense Refund Form and deposit</a:t>
            </a:r>
          </a:p>
          <a:p>
            <a:pPr marL="800100" lvl="1" indent="-342900" defTabSz="457200">
              <a:buFont typeface="Arial"/>
              <a:buChar char="•"/>
              <a:defRPr/>
            </a:pPr>
            <a:endParaRPr lang="en-US" sz="2400">
              <a:solidFill>
                <a:schemeClr val="bg1"/>
              </a:solidFill>
              <a:cs typeface="Calibri"/>
            </a:endParaRPr>
          </a:p>
          <a:p>
            <a:pPr marL="800100" lvl="1" indent="-342900" defTabSz="457200">
              <a:buFont typeface="Arial"/>
              <a:buChar char="•"/>
              <a:defRPr/>
            </a:pPr>
            <a:r>
              <a:rPr lang="en-US" sz="2400">
                <a:solidFill>
                  <a:schemeClr val="bg1"/>
                </a:solidFill>
                <a:cs typeface="Calibri"/>
              </a:rPr>
              <a:t>After the </a:t>
            </a:r>
            <a:r>
              <a:rPr lang="en-US" sz="2400" err="1">
                <a:solidFill>
                  <a:schemeClr val="bg1"/>
                </a:solidFill>
                <a:cs typeface="Calibri"/>
              </a:rPr>
              <a:t>PCard</a:t>
            </a:r>
            <a:r>
              <a:rPr lang="en-US" sz="2400">
                <a:solidFill>
                  <a:schemeClr val="bg1"/>
                </a:solidFill>
                <a:cs typeface="Calibri"/>
              </a:rPr>
              <a:t> Only (Non-Travel) Expense Report is fully approved in UF GO, obtain the Journal ID with a </a:t>
            </a:r>
            <a:r>
              <a:rPr lang="en-US" sz="2400" b="1">
                <a:solidFill>
                  <a:srgbClr val="1379F5"/>
                </a:solidFill>
                <a:cs typeface="Calibri"/>
              </a:rPr>
              <a:t>query </a:t>
            </a:r>
            <a:r>
              <a:rPr lang="en-US" sz="2400">
                <a:solidFill>
                  <a:schemeClr val="bg1"/>
                </a:solidFill>
                <a:cs typeface="Calibri"/>
              </a:rPr>
              <a:t>in myUFL</a:t>
            </a:r>
          </a:p>
          <a:p>
            <a:pPr marL="800100" lvl="1" indent="-342900" defTabSz="457200">
              <a:spcBef>
                <a:spcPts val="1000"/>
              </a:spcBef>
              <a:buFont typeface="Arial"/>
              <a:buChar char="•"/>
              <a:defRPr/>
            </a:pPr>
            <a:endParaRPr lang="en-US">
              <a:solidFill>
                <a:srgbClr val="FFFFFF"/>
              </a:solidFill>
              <a:cs typeface="Calibri"/>
            </a:endParaRPr>
          </a:p>
        </p:txBody>
      </p:sp>
    </p:spTree>
    <p:extLst>
      <p:ext uri="{BB962C8B-B14F-4D97-AF65-F5344CB8AC3E}">
        <p14:creationId xmlns:p14="http://schemas.microsoft.com/office/powerpoint/2010/main" val="367231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a:t>
            </a:r>
            <a:r>
              <a:rPr lang="en-US" sz="3200" cap="all" err="1">
                <a:solidFill>
                  <a:srgbClr val="002657"/>
                </a:solidFill>
                <a:latin typeface="Arial Black"/>
                <a:ea typeface="Verdana"/>
              </a:rPr>
              <a:t>Pcard</a:t>
            </a:r>
            <a:r>
              <a:rPr lang="en-US" sz="3200" cap="all">
                <a:solidFill>
                  <a:srgbClr val="002657"/>
                </a:solidFill>
                <a:latin typeface="Arial Black"/>
                <a:ea typeface="Verdana"/>
              </a:rPr>
              <a:t>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137194"/>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4: Locate Journal ID</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624334" y="1726666"/>
            <a:ext cx="11470819" cy="1974900"/>
          </a:xfrm>
          <a:prstGeom prst="rect">
            <a:avLst/>
          </a:prstGeom>
          <a:noFill/>
        </p:spPr>
        <p:txBody>
          <a:bodyPr wrap="square" lIns="91440" tIns="45720" rIns="91440" bIns="45720" rtlCol="0" anchor="t">
            <a:spAutoFit/>
          </a:bodyPr>
          <a:lstStyle/>
          <a:p>
            <a:pPr marL="914400" lvl="1" indent="-457200" defTabSz="457200">
              <a:buAutoNum type="arabicPeriod"/>
              <a:defRPr/>
            </a:pPr>
            <a:r>
              <a:rPr lang="en-US" sz="2400">
                <a:solidFill>
                  <a:schemeClr val="bg1"/>
                </a:solidFill>
                <a:cs typeface="Calibri"/>
              </a:rPr>
              <a:t>Navigate to Query Viewer in myUFL</a:t>
            </a:r>
          </a:p>
          <a:p>
            <a:pPr marL="1371600" lvl="2" indent="-457200" defTabSz="457200">
              <a:buFont typeface="Wingdings"/>
              <a:buChar char="§"/>
              <a:defRPr/>
            </a:pPr>
            <a:r>
              <a:rPr lang="en-US" sz="2400">
                <a:solidFill>
                  <a:srgbClr val="0021A5"/>
                </a:solidFill>
                <a:cs typeface="Calibri"/>
              </a:rPr>
              <a:t>Main Menu &gt; Financials &gt; Reporting Tools &gt; Query &gt; Query Viewer</a:t>
            </a:r>
          </a:p>
          <a:p>
            <a:pPr marL="1371600" lvl="2" indent="-457200" defTabSz="457200">
              <a:buFont typeface="Wingdings"/>
              <a:buChar char="§"/>
              <a:defRPr/>
            </a:pPr>
            <a:endParaRPr lang="en-US" sz="2400">
              <a:solidFill>
                <a:schemeClr val="bg1"/>
              </a:solidFill>
              <a:cs typeface="Calibri"/>
            </a:endParaRPr>
          </a:p>
          <a:p>
            <a:pPr marL="914400" lvl="1" indent="-457200" defTabSz="457200">
              <a:buAutoNum type="arabicPeriod"/>
              <a:defRPr/>
            </a:pPr>
            <a:r>
              <a:rPr lang="en-US" sz="2400">
                <a:solidFill>
                  <a:schemeClr val="bg1"/>
                </a:solidFill>
                <a:cs typeface="Calibri"/>
              </a:rPr>
              <a:t>Search for query </a:t>
            </a:r>
            <a:r>
              <a:rPr lang="en-US" sz="2400">
                <a:solidFill>
                  <a:srgbClr val="0021A5"/>
                </a:solidFill>
                <a:cs typeface="Calibri"/>
              </a:rPr>
              <a:t>UFGO_RPT_NUMBER_TO_UFGO_JRNL</a:t>
            </a:r>
          </a:p>
          <a:p>
            <a:pPr marL="800100" lvl="1" indent="-342900" defTabSz="457200">
              <a:spcBef>
                <a:spcPts val="1000"/>
              </a:spcBef>
              <a:buAutoNum type="arabicPeriod"/>
              <a:defRPr/>
            </a:pPr>
            <a:endParaRPr lang="en-US">
              <a:solidFill>
                <a:srgbClr val="FFFFFF"/>
              </a:solidFill>
              <a:cs typeface="Calibri"/>
            </a:endParaRPr>
          </a:p>
        </p:txBody>
      </p:sp>
      <p:pic>
        <p:nvPicPr>
          <p:cNvPr id="4" name="Picture 3" descr="A screenshot of a computer&#10;&#10;Description automatically generated">
            <a:extLst>
              <a:ext uri="{FF2B5EF4-FFF2-40B4-BE49-F238E27FC236}">
                <a16:creationId xmlns:a16="http://schemas.microsoft.com/office/drawing/2014/main" id="{7FD99846-AA0F-1D80-E0D8-BAE012F3B43A}"/>
              </a:ext>
            </a:extLst>
          </p:cNvPr>
          <p:cNvPicPr>
            <a:picLocks noChangeAspect="1"/>
          </p:cNvPicPr>
          <p:nvPr/>
        </p:nvPicPr>
        <p:blipFill rotWithShape="1">
          <a:blip r:embed="rId3"/>
          <a:srcRect r="17248" b="354"/>
          <a:stretch/>
        </p:blipFill>
        <p:spPr>
          <a:xfrm>
            <a:off x="3013517" y="3216983"/>
            <a:ext cx="5785455" cy="3227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447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137194"/>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4: Locate Journal ID</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pic>
        <p:nvPicPr>
          <p:cNvPr id="6" name="Picture 5" descr="A screenshot of a computer&#10;&#10;Description automatically generated">
            <a:extLst>
              <a:ext uri="{FF2B5EF4-FFF2-40B4-BE49-F238E27FC236}">
                <a16:creationId xmlns:a16="http://schemas.microsoft.com/office/drawing/2014/main" id="{A3A64AF2-0D87-2A64-D93F-7B0DF2B615E8}"/>
              </a:ext>
            </a:extLst>
          </p:cNvPr>
          <p:cNvPicPr>
            <a:picLocks noChangeAspect="1"/>
          </p:cNvPicPr>
          <p:nvPr/>
        </p:nvPicPr>
        <p:blipFill>
          <a:blip r:embed="rId3"/>
          <a:stretch>
            <a:fillRect/>
          </a:stretch>
        </p:blipFill>
        <p:spPr>
          <a:xfrm>
            <a:off x="1608346" y="2550933"/>
            <a:ext cx="9976807" cy="2454933"/>
          </a:xfrm>
          <a:prstGeom prst="rect">
            <a:avLst/>
          </a:prstGeom>
        </p:spPr>
      </p:pic>
      <p:sp>
        <p:nvSpPr>
          <p:cNvPr id="8" name="TextBox 7">
            <a:extLst>
              <a:ext uri="{FF2B5EF4-FFF2-40B4-BE49-F238E27FC236}">
                <a16:creationId xmlns:a16="http://schemas.microsoft.com/office/drawing/2014/main" id="{9FF43EF0-6865-D8D4-6516-3F958BE69A77}"/>
              </a:ext>
            </a:extLst>
          </p:cNvPr>
          <p:cNvSpPr txBox="1"/>
          <p:nvPr/>
        </p:nvSpPr>
        <p:spPr>
          <a:xfrm>
            <a:off x="624333" y="1712288"/>
            <a:ext cx="11470819" cy="830997"/>
          </a:xfrm>
          <a:prstGeom prst="rect">
            <a:avLst/>
          </a:prstGeom>
          <a:noFill/>
        </p:spPr>
        <p:txBody>
          <a:bodyPr wrap="square" lIns="91440" tIns="45720" rIns="91440" bIns="45720" rtlCol="0" anchor="t">
            <a:spAutoFit/>
          </a:bodyPr>
          <a:lstStyle/>
          <a:p>
            <a:pPr lvl="1" defTabSz="457200">
              <a:defRPr/>
            </a:pPr>
            <a:r>
              <a:rPr lang="en-US" sz="2400">
                <a:solidFill>
                  <a:schemeClr val="bg1"/>
                </a:solidFill>
                <a:cs typeface="Calibri"/>
              </a:rPr>
              <a:t>3. Enter the Report Number and click View Results</a:t>
            </a:r>
          </a:p>
          <a:p>
            <a:pPr lvl="1" defTabSz="457200">
              <a:defRPr/>
            </a:pPr>
            <a:endParaRPr lang="en-US" sz="2400">
              <a:solidFill>
                <a:schemeClr val="bg1"/>
              </a:solidFill>
              <a:cs typeface="Calibri"/>
            </a:endParaRPr>
          </a:p>
        </p:txBody>
      </p:sp>
    </p:spTree>
    <p:extLst>
      <p:ext uri="{BB962C8B-B14F-4D97-AF65-F5344CB8AC3E}">
        <p14:creationId xmlns:p14="http://schemas.microsoft.com/office/powerpoint/2010/main" val="185315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137194"/>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4: Locate Journal ID</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624334" y="1712288"/>
            <a:ext cx="11470819" cy="1877437"/>
          </a:xfrm>
          <a:prstGeom prst="rect">
            <a:avLst/>
          </a:prstGeom>
          <a:noFill/>
        </p:spPr>
        <p:txBody>
          <a:bodyPr wrap="square" lIns="91440" tIns="45720" rIns="91440" bIns="45720" rtlCol="0" anchor="t">
            <a:spAutoFit/>
          </a:bodyPr>
          <a:lstStyle/>
          <a:p>
            <a:pPr lvl="1" defTabSz="457200">
              <a:defRPr/>
            </a:pPr>
            <a:r>
              <a:rPr lang="en-US" sz="2400">
                <a:solidFill>
                  <a:schemeClr val="bg1"/>
                </a:solidFill>
                <a:cs typeface="Calibri"/>
              </a:rPr>
              <a:t>4. The Journal ID is in the Journal ID column (starts with TMS)</a:t>
            </a:r>
          </a:p>
          <a:p>
            <a:pPr marL="1257300" lvl="2" indent="-342900" defTabSz="457200">
              <a:buFont typeface="Wingdings,Sans-Serif"/>
              <a:buChar char="§"/>
              <a:defRPr/>
            </a:pPr>
            <a:r>
              <a:rPr lang="en-US" sz="2000" err="1">
                <a:solidFill>
                  <a:schemeClr val="bg1"/>
                </a:solidFill>
                <a:cs typeface="Calibri"/>
              </a:rPr>
              <a:t>Chartfield</a:t>
            </a:r>
            <a:r>
              <a:rPr lang="en-US" sz="2000">
                <a:solidFill>
                  <a:schemeClr val="bg1"/>
                </a:solidFill>
                <a:cs typeface="Calibri"/>
              </a:rPr>
              <a:t> should also be used for the deposit, including account code – 138600 </a:t>
            </a:r>
          </a:p>
          <a:p>
            <a:pPr marL="1714500" lvl="3" indent="-342900" defTabSz="457200">
              <a:buFont typeface="Arial,Sans-Serif"/>
              <a:buChar char="•"/>
              <a:defRPr/>
            </a:pPr>
            <a:endParaRPr lang="en-US" sz="2400">
              <a:solidFill>
                <a:schemeClr val="bg1"/>
              </a:solidFill>
              <a:cs typeface="Calibri"/>
            </a:endParaRPr>
          </a:p>
          <a:p>
            <a:pPr lvl="1" defTabSz="457200">
              <a:defRPr/>
            </a:pPr>
            <a:endParaRPr lang="en-US" sz="2400">
              <a:solidFill>
                <a:schemeClr val="bg1"/>
              </a:solidFill>
              <a:cs typeface="Calibri"/>
            </a:endParaRPr>
          </a:p>
          <a:p>
            <a:pPr lvl="1" defTabSz="457200">
              <a:defRPr/>
            </a:pPr>
            <a:endParaRPr lang="en-US" sz="2400">
              <a:solidFill>
                <a:schemeClr val="bg1"/>
              </a:solidFill>
              <a:cs typeface="Calibri"/>
            </a:endParaRPr>
          </a:p>
        </p:txBody>
      </p:sp>
      <p:pic>
        <p:nvPicPr>
          <p:cNvPr id="4" name="Picture 3" descr="A screenshot of a computer&#10;&#10;Description automatically generated">
            <a:extLst>
              <a:ext uri="{FF2B5EF4-FFF2-40B4-BE49-F238E27FC236}">
                <a16:creationId xmlns:a16="http://schemas.microsoft.com/office/drawing/2014/main" id="{4D22FB63-417C-7649-782B-F7A2FBF1E003}"/>
              </a:ext>
            </a:extLst>
          </p:cNvPr>
          <p:cNvPicPr>
            <a:picLocks noChangeAspect="1"/>
          </p:cNvPicPr>
          <p:nvPr/>
        </p:nvPicPr>
        <p:blipFill>
          <a:blip r:embed="rId3"/>
          <a:stretch>
            <a:fillRect/>
          </a:stretch>
        </p:blipFill>
        <p:spPr>
          <a:xfrm>
            <a:off x="2459337" y="2660801"/>
            <a:ext cx="8524155" cy="3520475"/>
          </a:xfrm>
          <a:prstGeom prst="rect">
            <a:avLst/>
          </a:prstGeom>
        </p:spPr>
      </p:pic>
    </p:spTree>
    <p:extLst>
      <p:ext uri="{BB962C8B-B14F-4D97-AF65-F5344CB8AC3E}">
        <p14:creationId xmlns:p14="http://schemas.microsoft.com/office/powerpoint/2010/main" val="84485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137194"/>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Step 4: Locate Journal ID</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624334" y="1712288"/>
            <a:ext cx="11470819" cy="5262979"/>
          </a:xfrm>
          <a:prstGeom prst="rect">
            <a:avLst/>
          </a:prstGeom>
          <a:noFill/>
        </p:spPr>
        <p:txBody>
          <a:bodyPr wrap="square" lIns="91440" tIns="45720" rIns="91440" bIns="45720" rtlCol="0" anchor="t">
            <a:spAutoFit/>
          </a:bodyPr>
          <a:lstStyle/>
          <a:p>
            <a:pPr lvl="1" defTabSz="457200">
              <a:defRPr/>
            </a:pPr>
            <a:r>
              <a:rPr lang="en-US" sz="2400">
                <a:solidFill>
                  <a:schemeClr val="bg1"/>
                </a:solidFill>
                <a:cs typeface="Calibri"/>
              </a:rPr>
              <a:t>5. Use this Journal ID in the corresponding reference fields</a:t>
            </a:r>
            <a:endParaRPr lang="en-US">
              <a:solidFill>
                <a:schemeClr val="bg1"/>
              </a:solidFill>
            </a:endParaRPr>
          </a:p>
          <a:p>
            <a:pPr marL="1257300" lvl="2" indent="-342900" defTabSz="457200">
              <a:buFont typeface="Wingdings"/>
              <a:buChar char="§"/>
              <a:defRPr/>
            </a:pPr>
            <a:r>
              <a:rPr lang="en-US" sz="2400">
                <a:solidFill>
                  <a:schemeClr val="bg1"/>
                </a:solidFill>
                <a:cs typeface="Calibri"/>
              </a:rPr>
              <a:t>Expense Refund Form</a:t>
            </a:r>
            <a:endParaRPr lang="en-US">
              <a:solidFill>
                <a:schemeClr val="bg1"/>
              </a:solidFill>
              <a:cs typeface="Calibri"/>
            </a:endParaRPr>
          </a:p>
          <a:p>
            <a:pPr marL="1714500" lvl="3" indent="-342900" defTabSz="457200">
              <a:buFont typeface="Arial"/>
              <a:buChar char="•"/>
              <a:defRPr/>
            </a:pPr>
            <a:r>
              <a:rPr lang="en-US" sz="2400">
                <a:solidFill>
                  <a:schemeClr val="bg1"/>
                </a:solidFill>
                <a:cs typeface="Calibri"/>
              </a:rPr>
              <a:t>Field: </a:t>
            </a:r>
            <a:r>
              <a:rPr lang="en-US" sz="2400">
                <a:solidFill>
                  <a:schemeClr val="bg1"/>
                </a:solidFill>
                <a:ea typeface="+mn-lt"/>
                <a:cs typeface="+mn-lt"/>
              </a:rPr>
              <a:t>Original Voucher, Expense Report No., or Journal ID (including line number)</a:t>
            </a:r>
            <a:endParaRPr lang="en-US">
              <a:solidFill>
                <a:schemeClr val="bg1"/>
              </a:solidFill>
              <a:cs typeface="Calibri"/>
            </a:endParaRPr>
          </a:p>
          <a:p>
            <a:pPr marL="1714500" lvl="3" indent="-342900" defTabSz="457200">
              <a:buFont typeface="Arial"/>
              <a:buChar char="•"/>
              <a:defRPr/>
            </a:pPr>
            <a:endParaRPr lang="en-US" sz="2400">
              <a:solidFill>
                <a:schemeClr val="bg1"/>
              </a:solidFill>
              <a:cs typeface="Calibri"/>
            </a:endParaRPr>
          </a:p>
          <a:p>
            <a:pPr marL="1714500" lvl="3" indent="-342900" defTabSz="457200">
              <a:buFont typeface="Arial"/>
              <a:buChar char="•"/>
              <a:defRPr/>
            </a:pPr>
            <a:endParaRPr lang="en-US" sz="2400">
              <a:solidFill>
                <a:schemeClr val="bg1"/>
              </a:solidFill>
              <a:cs typeface="Calibri"/>
            </a:endParaRPr>
          </a:p>
          <a:p>
            <a:pPr marL="1714500" lvl="3" indent="-342900" defTabSz="457200">
              <a:buFont typeface="Arial"/>
              <a:buChar char="•"/>
              <a:defRPr/>
            </a:pPr>
            <a:endParaRPr lang="en-US" sz="2400">
              <a:solidFill>
                <a:schemeClr val="bg1"/>
              </a:solidFill>
              <a:cs typeface="Calibri"/>
            </a:endParaRPr>
          </a:p>
          <a:p>
            <a:pPr marL="1714500" lvl="3" indent="-342900" defTabSz="457200">
              <a:buFont typeface="Arial"/>
              <a:buChar char="•"/>
              <a:defRPr/>
            </a:pPr>
            <a:endParaRPr lang="en-US" sz="2400">
              <a:solidFill>
                <a:schemeClr val="bg1"/>
              </a:solidFill>
              <a:cs typeface="Calibri"/>
            </a:endParaRPr>
          </a:p>
          <a:p>
            <a:pPr marL="1714500" lvl="3" indent="-342900" defTabSz="457200">
              <a:buFont typeface="Arial"/>
              <a:buChar char="•"/>
              <a:defRPr/>
            </a:pPr>
            <a:endParaRPr lang="en-US" sz="2400">
              <a:solidFill>
                <a:schemeClr val="bg1"/>
              </a:solidFill>
              <a:cs typeface="Calibri"/>
            </a:endParaRPr>
          </a:p>
          <a:p>
            <a:pPr marL="1714500" lvl="3" indent="-342900" defTabSz="457200">
              <a:buFont typeface="Arial"/>
              <a:buChar char="•"/>
              <a:defRPr/>
            </a:pPr>
            <a:endParaRPr lang="en-US" sz="2400">
              <a:solidFill>
                <a:schemeClr val="bg1"/>
              </a:solidFill>
              <a:cs typeface="Calibri"/>
            </a:endParaRPr>
          </a:p>
          <a:p>
            <a:pPr marL="1257300" lvl="2" indent="-342900" defTabSz="457200">
              <a:buFont typeface="Wingdings"/>
              <a:buChar char="§"/>
              <a:defRPr/>
            </a:pPr>
            <a:r>
              <a:rPr lang="en-US" sz="2400">
                <a:solidFill>
                  <a:schemeClr val="bg1"/>
                </a:solidFill>
                <a:cs typeface="Calibri"/>
              </a:rPr>
              <a:t>Deposit </a:t>
            </a:r>
            <a:endParaRPr lang="en-US">
              <a:solidFill>
                <a:schemeClr val="bg1"/>
              </a:solidFill>
              <a:cs typeface="Calibri"/>
            </a:endParaRPr>
          </a:p>
          <a:p>
            <a:pPr marL="1714500" lvl="3" indent="-342900" defTabSz="457200">
              <a:buFont typeface="Arial"/>
              <a:buChar char="•"/>
              <a:defRPr/>
            </a:pPr>
            <a:r>
              <a:rPr lang="en-US" sz="2400">
                <a:solidFill>
                  <a:schemeClr val="bg1"/>
                </a:solidFill>
                <a:cs typeface="Calibri"/>
              </a:rPr>
              <a:t>Field: Journal Reference Information</a:t>
            </a:r>
            <a:endParaRPr lang="en-US">
              <a:solidFill>
                <a:schemeClr val="bg1"/>
              </a:solidFill>
              <a:cs typeface="Calibri"/>
            </a:endParaRPr>
          </a:p>
          <a:p>
            <a:pPr lvl="1" defTabSz="457200">
              <a:defRPr/>
            </a:pPr>
            <a:endParaRPr lang="en-US" sz="2400">
              <a:solidFill>
                <a:schemeClr val="bg1"/>
              </a:solidFill>
              <a:cs typeface="Calibri"/>
            </a:endParaRPr>
          </a:p>
          <a:p>
            <a:pPr lvl="1" defTabSz="457200">
              <a:defRPr/>
            </a:pPr>
            <a:endParaRPr lang="en-US" sz="2400">
              <a:solidFill>
                <a:schemeClr val="bg1"/>
              </a:solidFill>
              <a:cs typeface="Calibri"/>
            </a:endParaRPr>
          </a:p>
        </p:txBody>
      </p:sp>
      <p:pic>
        <p:nvPicPr>
          <p:cNvPr id="4" name="Picture 3" descr="A blue and white box with black text&#10;&#10;Description automatically generated">
            <a:extLst>
              <a:ext uri="{FF2B5EF4-FFF2-40B4-BE49-F238E27FC236}">
                <a16:creationId xmlns:a16="http://schemas.microsoft.com/office/drawing/2014/main" id="{B2ACBA37-A011-9208-1751-E4ED12CF5856}"/>
              </a:ext>
            </a:extLst>
          </p:cNvPr>
          <p:cNvPicPr>
            <a:picLocks noChangeAspect="1"/>
          </p:cNvPicPr>
          <p:nvPr/>
        </p:nvPicPr>
        <p:blipFill>
          <a:blip r:embed="rId3"/>
          <a:stretch>
            <a:fillRect/>
          </a:stretch>
        </p:blipFill>
        <p:spPr>
          <a:xfrm>
            <a:off x="2607963" y="3322159"/>
            <a:ext cx="8270034" cy="2039606"/>
          </a:xfrm>
          <a:prstGeom prst="rect">
            <a:avLst/>
          </a:prstGeom>
        </p:spPr>
      </p:pic>
      <p:sp>
        <p:nvSpPr>
          <p:cNvPr id="6" name="Rectangle 5">
            <a:extLst>
              <a:ext uri="{FF2B5EF4-FFF2-40B4-BE49-F238E27FC236}">
                <a16:creationId xmlns:a16="http://schemas.microsoft.com/office/drawing/2014/main" id="{1B32E359-D7FB-4DF4-DA04-73DF9303562E}"/>
              </a:ext>
            </a:extLst>
          </p:cNvPr>
          <p:cNvSpPr/>
          <p:nvPr/>
        </p:nvSpPr>
        <p:spPr>
          <a:xfrm>
            <a:off x="2608890" y="4597759"/>
            <a:ext cx="8295735" cy="762000"/>
          </a:xfrm>
          <a:prstGeom prst="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28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cs typeface="Verdana" panose="020B0604030504040204" pitchFamily="34" charset="0"/>
              </a:rPr>
              <a:t>Agenda</a:t>
            </a:r>
            <a:endParaRPr lang="en-US"/>
          </a:p>
        </p:txBody>
      </p:sp>
      <p:sp>
        <p:nvSpPr>
          <p:cNvPr id="2" name="Rectangle 1">
            <a:extLst>
              <a:ext uri="{FF2B5EF4-FFF2-40B4-BE49-F238E27FC236}">
                <a16:creationId xmlns:a16="http://schemas.microsoft.com/office/drawing/2014/main" id="{8661F127-6A27-328E-886A-0CB092CC1B9A}"/>
              </a:ext>
            </a:extLst>
          </p:cNvPr>
          <p:cNvSpPr/>
          <p:nvPr/>
        </p:nvSpPr>
        <p:spPr>
          <a:xfrm>
            <a:off x="-40310" y="6582974"/>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Processing Personal Expenses</a:t>
            </a:r>
            <a:endParaRPr lang="en-US" sz="140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6B08590-C0D6-47FA-48C1-9296AD2669FB}"/>
              </a:ext>
            </a:extLst>
          </p:cNvPr>
          <p:cNvSpPr txBox="1"/>
          <p:nvPr/>
        </p:nvSpPr>
        <p:spPr>
          <a:xfrm>
            <a:off x="426982" y="1456665"/>
            <a:ext cx="5255335" cy="3447098"/>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latin typeface="Century Gothic" panose="020B0502020202020204"/>
              </a:rPr>
              <a:t>Housekeeping</a:t>
            </a:r>
          </a:p>
          <a:p>
            <a:pPr marL="342900" indent="-342900" defTabSz="457200">
              <a:spcBef>
                <a:spcPts val="1000"/>
              </a:spcBef>
              <a:buFont typeface="Arial"/>
              <a:buChar char="•"/>
              <a:defRPr/>
            </a:pPr>
            <a:r>
              <a:rPr lang="en-US" sz="2400">
                <a:solidFill>
                  <a:prstClr val="black"/>
                </a:solidFill>
                <a:latin typeface="Century Gothic" panose="020B0502020202020204"/>
              </a:rPr>
              <a:t>What is a Personal Expense</a:t>
            </a:r>
            <a:endParaRPr lang="en-US">
              <a:solidFill>
                <a:prstClr val="black"/>
              </a:solidFill>
            </a:endParaRPr>
          </a:p>
          <a:p>
            <a:pPr marL="342900" indent="-342900" defTabSz="457200">
              <a:spcBef>
                <a:spcPts val="1000"/>
              </a:spcBef>
              <a:buFont typeface="Arial"/>
              <a:buChar char="•"/>
              <a:defRPr/>
            </a:pPr>
            <a:r>
              <a:rPr lang="en-US" sz="2400">
                <a:solidFill>
                  <a:prstClr val="black"/>
                </a:solidFill>
                <a:latin typeface="Century Gothic" panose="020B0502020202020204"/>
              </a:rPr>
              <a:t>Expense Type vs Payment Type</a:t>
            </a:r>
          </a:p>
          <a:p>
            <a:pPr marL="342900" indent="-342900" defTabSz="457200">
              <a:spcBef>
                <a:spcPts val="1000"/>
              </a:spcBef>
              <a:buFont typeface="Arial"/>
              <a:buChar char="•"/>
              <a:defRPr/>
            </a:pPr>
            <a:r>
              <a:rPr lang="en-US" sz="2400" err="1">
                <a:solidFill>
                  <a:prstClr val="black"/>
                </a:solidFill>
                <a:latin typeface="Century Gothic" panose="020B0502020202020204"/>
              </a:rPr>
              <a:t>PCard</a:t>
            </a:r>
            <a:endParaRPr lang="en-US" err="1">
              <a:solidFill>
                <a:prstClr val="black"/>
              </a:solidFill>
            </a:endParaRPr>
          </a:p>
          <a:p>
            <a:pPr marL="342900" indent="-342900" defTabSz="457200">
              <a:spcBef>
                <a:spcPts val="1000"/>
              </a:spcBef>
              <a:buFont typeface="Arial"/>
              <a:buChar char="•"/>
              <a:defRPr/>
            </a:pPr>
            <a:r>
              <a:rPr lang="en-US" sz="2400">
                <a:solidFill>
                  <a:prstClr val="black"/>
                </a:solidFill>
                <a:latin typeface="Century Gothic" panose="020B0502020202020204"/>
              </a:rPr>
              <a:t>Travel</a:t>
            </a:r>
          </a:p>
          <a:p>
            <a:pPr marL="342900" indent="-342900" defTabSz="457200">
              <a:spcBef>
                <a:spcPts val="1000"/>
              </a:spcBef>
              <a:buFont typeface="Arial"/>
              <a:buChar char="•"/>
              <a:defRPr/>
            </a:pPr>
            <a:r>
              <a:rPr lang="en-US" sz="2400">
                <a:solidFill>
                  <a:prstClr val="black"/>
                </a:solidFill>
                <a:latin typeface="Century Gothic" panose="020B0502020202020204"/>
              </a:rPr>
              <a:t>Demo</a:t>
            </a:r>
          </a:p>
          <a:p>
            <a:pPr marL="342900" indent="-342900" defTabSz="457200">
              <a:spcBef>
                <a:spcPts val="1000"/>
              </a:spcBef>
              <a:buFont typeface="Arial"/>
              <a:buChar char="•"/>
              <a:defRPr/>
            </a:pPr>
            <a:r>
              <a:rPr lang="en-US" sz="2400">
                <a:solidFill>
                  <a:prstClr val="black"/>
                </a:solidFill>
                <a:latin typeface="Century Gothic" panose="020B0502020202020204"/>
              </a:rPr>
              <a:t>Questions</a:t>
            </a:r>
          </a:p>
        </p:txBody>
      </p:sp>
      <p:pic>
        <p:nvPicPr>
          <p:cNvPr id="6" name="Picture 5" descr="Abstract steps on a light green pastel background">
            <a:extLst>
              <a:ext uri="{FF2B5EF4-FFF2-40B4-BE49-F238E27FC236}">
                <a16:creationId xmlns:a16="http://schemas.microsoft.com/office/drawing/2014/main" id="{F957FFB1-49C1-3070-4A35-68C2953316A7}"/>
              </a:ext>
            </a:extLst>
          </p:cNvPr>
          <p:cNvPicPr>
            <a:picLocks noChangeAspect="1"/>
          </p:cNvPicPr>
          <p:nvPr/>
        </p:nvPicPr>
        <p:blipFill rotWithShape="1">
          <a:blip r:embed="rId3">
            <a:extLst>
              <a:ext uri="{28A0092B-C50C-407E-A947-70E740481C1C}">
                <a14:useLocalDpi xmlns:a14="http://schemas.microsoft.com/office/drawing/2010/main" val="0"/>
              </a:ext>
            </a:extLst>
          </a:blip>
          <a:srcRect l="10671" r="9572"/>
          <a:stretch/>
        </p:blipFill>
        <p:spPr>
          <a:xfrm>
            <a:off x="5790323" y="0"/>
            <a:ext cx="6401677" cy="6858000"/>
          </a:xfrm>
          <a:prstGeom prst="rect">
            <a:avLst/>
          </a:prstGeom>
        </p:spPr>
      </p:pic>
    </p:spTree>
    <p:extLst>
      <p:ext uri="{BB962C8B-B14F-4D97-AF65-F5344CB8AC3E}">
        <p14:creationId xmlns:p14="http://schemas.microsoft.com/office/powerpoint/2010/main" val="90662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613626" y="2706073"/>
            <a:ext cx="10964460" cy="722927"/>
          </a:xfrm>
        </p:spPr>
        <p:txBody>
          <a:bodyPr anchor="ctr">
            <a:noAutofit/>
          </a:bodyPr>
          <a:lstStyle/>
          <a:p>
            <a:pPr algn="ctr">
              <a:spcBef>
                <a:spcPts val="0"/>
              </a:spcBef>
              <a:spcAft>
                <a:spcPts val="100"/>
              </a:spcAft>
            </a:pPr>
            <a:r>
              <a:rPr lang="en-US" sz="4800">
                <a:latin typeface="Arial Black"/>
              </a:rPr>
              <a:t>Processing</a:t>
            </a:r>
            <a:r>
              <a:rPr lang="en-US" sz="6000" b="1">
                <a:latin typeface="Arial Black"/>
              </a:rPr>
              <a:t> </a:t>
            </a:r>
            <a:r>
              <a:rPr lang="en-US" sz="4800" b="1">
                <a:latin typeface="Arial Black"/>
              </a:rPr>
              <a:t>Personal </a:t>
            </a:r>
            <a:r>
              <a:rPr lang="en-US" sz="4800">
                <a:latin typeface="Arial Black"/>
              </a:rPr>
              <a:t>Expenses:</a:t>
            </a:r>
            <a:r>
              <a:rPr lang="en-US" sz="6000" b="1">
                <a:latin typeface="Arial Black"/>
              </a:rPr>
              <a:t> </a:t>
            </a:r>
            <a:br>
              <a:rPr lang="en-US" sz="6000" b="1">
                <a:latin typeface="Arial Black"/>
              </a:rPr>
            </a:br>
            <a:br>
              <a:rPr lang="en-US" sz="6000" b="1">
                <a:latin typeface="Arial Black"/>
              </a:rPr>
            </a:br>
            <a:r>
              <a:rPr lang="en-US" sz="6000" b="1">
                <a:latin typeface="Arial Black"/>
              </a:rPr>
              <a:t>Travel Report</a:t>
            </a:r>
            <a:endParaRPr lang="en-US">
              <a:ea typeface="Calibri Light" panose="020F0302020204030204"/>
              <a:cs typeface="Calibri Light" panose="020F0302020204030204"/>
            </a:endParaRPr>
          </a:p>
        </p:txBody>
      </p:sp>
    </p:spTree>
    <p:extLst>
      <p:ext uri="{BB962C8B-B14F-4D97-AF65-F5344CB8AC3E}">
        <p14:creationId xmlns:p14="http://schemas.microsoft.com/office/powerpoint/2010/main" val="144519710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a:t>
            </a:r>
          </a:p>
        </p:txBody>
      </p:sp>
      <p:sp>
        <p:nvSpPr>
          <p:cNvPr id="4" name="TextBox 3">
            <a:extLst>
              <a:ext uri="{FF2B5EF4-FFF2-40B4-BE49-F238E27FC236}">
                <a16:creationId xmlns:a16="http://schemas.microsoft.com/office/drawing/2014/main" id="{4D4C07F4-F14B-DB4E-33F8-0D62EB9E2249}"/>
              </a:ext>
            </a:extLst>
          </p:cNvPr>
          <p:cNvSpPr txBox="1"/>
          <p:nvPr/>
        </p:nvSpPr>
        <p:spPr>
          <a:xfrm>
            <a:off x="1037827" y="1714975"/>
            <a:ext cx="10114561" cy="4683333"/>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b="1">
                <a:solidFill>
                  <a:srgbClr val="0021A5"/>
                </a:solidFill>
                <a:latin typeface="Century Gothic"/>
                <a:cs typeface="Calibri"/>
              </a:rPr>
              <a:t>Hotel incidentals</a:t>
            </a:r>
          </a:p>
          <a:p>
            <a:pPr marL="800100" lvl="1" indent="-342900" defTabSz="457200">
              <a:spcBef>
                <a:spcPts val="1000"/>
              </a:spcBef>
              <a:buFont typeface="Courier New"/>
              <a:buChar char="o"/>
              <a:defRPr/>
            </a:pPr>
            <a:r>
              <a:rPr lang="en-US" sz="2400">
                <a:solidFill>
                  <a:prstClr val="black"/>
                </a:solidFill>
                <a:latin typeface="Century Gothic"/>
                <a:cs typeface="Calibri"/>
              </a:rPr>
              <a:t>e.g., room service, laundry, movies, etc.</a:t>
            </a:r>
          </a:p>
          <a:p>
            <a:pPr marL="342900" indent="-342900" defTabSz="457200">
              <a:spcBef>
                <a:spcPts val="1000"/>
              </a:spcBef>
              <a:buFont typeface="Arial"/>
              <a:buChar char="•"/>
              <a:defRPr/>
            </a:pPr>
            <a:endParaRPr lang="en-US" sz="2400">
              <a:solidFill>
                <a:prstClr val="black"/>
              </a:solidFill>
              <a:latin typeface="Century Gothic"/>
              <a:cs typeface="Calibri"/>
            </a:endParaRPr>
          </a:p>
          <a:p>
            <a:pPr marL="342900" indent="-342900" defTabSz="457200">
              <a:spcBef>
                <a:spcPts val="1000"/>
              </a:spcBef>
              <a:buFont typeface="Arial"/>
              <a:buChar char="•"/>
              <a:defRPr/>
            </a:pPr>
            <a:r>
              <a:rPr lang="en-US" sz="2400" b="1">
                <a:solidFill>
                  <a:srgbClr val="0021A5"/>
                </a:solidFill>
                <a:latin typeface="Century Gothic"/>
                <a:cs typeface="Calibri"/>
              </a:rPr>
              <a:t>Accidental PCard purchases </a:t>
            </a:r>
          </a:p>
          <a:p>
            <a:pPr marL="800100" lvl="1" indent="-342900" defTabSz="457200">
              <a:spcBef>
                <a:spcPts val="1000"/>
              </a:spcBef>
              <a:buFont typeface="Courier New"/>
              <a:buChar char="o"/>
              <a:defRPr/>
            </a:pPr>
            <a:r>
              <a:rPr lang="en-US" sz="2400">
                <a:solidFill>
                  <a:prstClr val="black"/>
                </a:solidFill>
                <a:latin typeface="Century Gothic"/>
                <a:cs typeface="Calibri"/>
              </a:rPr>
              <a:t>e.g., Uber charge for a personal excursion</a:t>
            </a:r>
            <a:endParaRPr lang="en-US">
              <a:solidFill>
                <a:prstClr val="black"/>
              </a:solidFill>
            </a:endParaRPr>
          </a:p>
          <a:p>
            <a:pPr marL="342900" indent="-342900" defTabSz="457200">
              <a:spcBef>
                <a:spcPts val="1000"/>
              </a:spcBef>
              <a:buFont typeface="Arial"/>
              <a:buChar char="•"/>
              <a:defRPr/>
            </a:pPr>
            <a:endParaRPr lang="en-US" sz="2400">
              <a:solidFill>
                <a:prstClr val="black"/>
              </a:solidFill>
              <a:latin typeface="Century Gothic"/>
              <a:cs typeface="Calibri"/>
            </a:endParaRPr>
          </a:p>
          <a:p>
            <a:pPr marL="342900" indent="-342900" defTabSz="457200">
              <a:spcBef>
                <a:spcPts val="1000"/>
              </a:spcBef>
              <a:buFont typeface="Arial"/>
              <a:buChar char="•"/>
              <a:defRPr/>
            </a:pPr>
            <a:r>
              <a:rPr lang="en-US" sz="2400" b="1">
                <a:solidFill>
                  <a:srgbClr val="0021A5"/>
                </a:solidFill>
                <a:latin typeface="Century Gothic"/>
                <a:cs typeface="Calibri"/>
              </a:rPr>
              <a:t>Any expense that is not allowable </a:t>
            </a:r>
            <a:r>
              <a:rPr lang="en-US" sz="2400">
                <a:solidFill>
                  <a:prstClr val="black"/>
                </a:solidFill>
                <a:latin typeface="Century Gothic"/>
                <a:cs typeface="Calibri"/>
              </a:rPr>
              <a:t>per Travel Directives or PCard guidelines</a:t>
            </a:r>
            <a:r>
              <a:rPr lang="en-US" sz="2400">
                <a:solidFill>
                  <a:prstClr val="black"/>
                </a:solidFill>
                <a:ea typeface="+mn-lt"/>
                <a:cs typeface="Calibri"/>
              </a:rPr>
              <a:t> on </a:t>
            </a:r>
            <a:r>
              <a:rPr lang="en-US" sz="2400">
                <a:solidFill>
                  <a:prstClr val="black"/>
                </a:solidFill>
                <a:ea typeface="+mn-lt"/>
                <a:cs typeface="+mn-lt"/>
                <a:hlinkClick r:id="rId3">
                  <a:extLst>
                    <a:ext uri="{A12FA001-AC4F-418D-AE19-62706E023703}">
                      <ahyp:hlinkClr xmlns:ahyp="http://schemas.microsoft.com/office/drawing/2018/hyperlinkcolor" val="tx"/>
                    </a:ext>
                  </a:extLst>
                </a:hlinkClick>
              </a:rPr>
              <a:t>Allowable, Conditional, and Non-Allowable Purchases</a:t>
            </a:r>
          </a:p>
          <a:p>
            <a:pPr marL="800100" lvl="1" indent="-342900" defTabSz="457200">
              <a:spcBef>
                <a:spcPts val="1000"/>
              </a:spcBef>
              <a:buFont typeface="Courier New"/>
              <a:buChar char="o"/>
              <a:defRPr/>
            </a:pPr>
            <a:r>
              <a:rPr lang="en-US" sz="2400">
                <a:solidFill>
                  <a:prstClr val="black"/>
                </a:solidFill>
                <a:ea typeface="+mn-lt"/>
                <a:cs typeface="+mn-lt"/>
              </a:rPr>
              <a:t>e.g., meals</a:t>
            </a:r>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9220F54-5E3B-E9B1-BB51-286B3AC0D2AB}"/>
              </a:ext>
            </a:extLst>
          </p:cNvPr>
          <p:cNvSpPr txBox="1"/>
          <p:nvPr/>
        </p:nvSpPr>
        <p:spPr>
          <a:xfrm>
            <a:off x="463462" y="1091055"/>
            <a:ext cx="7966553" cy="461665"/>
          </a:xfrm>
          <a:prstGeom prst="rect">
            <a:avLst/>
          </a:prstGeom>
          <a:noFill/>
        </p:spPr>
        <p:txBody>
          <a:bodyPr wrap="square" rtlCol="0">
            <a:spAutoFit/>
          </a:bodyPr>
          <a:lstStyle/>
          <a:p>
            <a:r>
              <a:rPr lang="en-US" sz="2400" b="1">
                <a:solidFill>
                  <a:srgbClr val="FA4616"/>
                </a:solidFill>
                <a:uFill>
                  <a:solidFill>
                    <a:srgbClr val="0021A5"/>
                  </a:solidFill>
                </a:uFill>
              </a:rPr>
              <a:t>Examples of Travel Related PCard charges</a:t>
            </a:r>
            <a:r>
              <a:rPr lang="en-US" b="1">
                <a:solidFill>
                  <a:srgbClr val="FA4616"/>
                </a:solidFill>
                <a:uFill>
                  <a:solidFill>
                    <a:srgbClr val="0021A5"/>
                  </a:solidFill>
                </a:uFill>
              </a:rPr>
              <a:t> </a:t>
            </a:r>
          </a:p>
        </p:txBody>
      </p:sp>
      <p:pic>
        <p:nvPicPr>
          <p:cNvPr id="9" name="Picture 8" descr="Services - Room Service Clipart - Png Download - Full Size Clipart ...">
            <a:extLst>
              <a:ext uri="{FF2B5EF4-FFF2-40B4-BE49-F238E27FC236}">
                <a16:creationId xmlns:a16="http://schemas.microsoft.com/office/drawing/2014/main" id="{EB26C1A1-C030-65CF-EB18-A5549747FC04}"/>
              </a:ext>
            </a:extLst>
          </p:cNvPr>
          <p:cNvPicPr>
            <a:picLocks noChangeAspect="1"/>
          </p:cNvPicPr>
          <p:nvPr/>
        </p:nvPicPr>
        <p:blipFill>
          <a:blip r:embed="rId4"/>
          <a:stretch>
            <a:fillRect/>
          </a:stretch>
        </p:blipFill>
        <p:spPr>
          <a:xfrm>
            <a:off x="8740625" y="1324604"/>
            <a:ext cx="2747693" cy="2713547"/>
          </a:xfrm>
          <a:prstGeom prst="rect">
            <a:avLst/>
          </a:prstGeom>
        </p:spPr>
      </p:pic>
    </p:spTree>
    <p:extLst>
      <p:ext uri="{BB962C8B-B14F-4D97-AF65-F5344CB8AC3E}">
        <p14:creationId xmlns:p14="http://schemas.microsoft.com/office/powerpoint/2010/main" val="3936101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DD72A3-D719-F7A3-4DCC-52C5CAD677CB}"/>
              </a:ext>
            </a:extLst>
          </p:cNvPr>
          <p:cNvSpPr/>
          <p:nvPr/>
        </p:nvSpPr>
        <p:spPr>
          <a:xfrm>
            <a:off x="0" y="5286773"/>
            <a:ext cx="12192000" cy="616277"/>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a:t>
            </a:r>
            <a:endParaRPr lang="en-US"/>
          </a:p>
        </p:txBody>
      </p:sp>
      <p:sp>
        <p:nvSpPr>
          <p:cNvPr id="4" name="TextBox 3">
            <a:extLst>
              <a:ext uri="{FF2B5EF4-FFF2-40B4-BE49-F238E27FC236}">
                <a16:creationId xmlns:a16="http://schemas.microsoft.com/office/drawing/2014/main" id="{4D4C07F4-F14B-DB4E-33F8-0D62EB9E2249}"/>
              </a:ext>
            </a:extLst>
          </p:cNvPr>
          <p:cNvSpPr txBox="1"/>
          <p:nvPr/>
        </p:nvSpPr>
        <p:spPr>
          <a:xfrm>
            <a:off x="959414" y="2012716"/>
            <a:ext cx="10577057" cy="3857466"/>
          </a:xfrm>
          <a:prstGeom prst="rect">
            <a:avLst/>
          </a:prstGeom>
          <a:noFill/>
        </p:spPr>
        <p:txBody>
          <a:bodyPr wrap="square" lIns="91440" tIns="45720" rIns="91440" bIns="45720" rtlCol="0" anchor="t">
            <a:spAutoFit/>
          </a:bodyPr>
          <a:lstStyle/>
          <a:p>
            <a:pPr defTabSz="457200">
              <a:spcBef>
                <a:spcPts val="1000"/>
              </a:spcBef>
              <a:defRPr/>
            </a:pPr>
            <a:r>
              <a:rPr lang="en-US" sz="2400">
                <a:solidFill>
                  <a:prstClr val="black"/>
                </a:solidFill>
                <a:cs typeface="Calibri"/>
              </a:rPr>
              <a:t>The Air Card should </a:t>
            </a:r>
            <a:r>
              <a:rPr lang="en-US" sz="2400" b="1">
                <a:solidFill>
                  <a:prstClr val="black"/>
                </a:solidFill>
                <a:cs typeface="Calibri"/>
              </a:rPr>
              <a:t>not </a:t>
            </a:r>
            <a:r>
              <a:rPr lang="en-US" sz="2400">
                <a:solidFill>
                  <a:prstClr val="black"/>
                </a:solidFill>
                <a:cs typeface="Calibri"/>
              </a:rPr>
              <a:t>be used for personal flights </a:t>
            </a:r>
            <a:endParaRPr lang="en-US">
              <a:solidFill>
                <a:prstClr val="black"/>
              </a:solidFill>
              <a:cs typeface="Calibri"/>
            </a:endParaRPr>
          </a:p>
          <a:p>
            <a:pPr lvl="2" defTabSz="457200">
              <a:spcBef>
                <a:spcPts val="1000"/>
              </a:spcBef>
              <a:defRPr/>
            </a:pPr>
            <a:r>
              <a:rPr lang="en-US" sz="2400">
                <a:solidFill>
                  <a:prstClr val="black"/>
                </a:solidFill>
                <a:cs typeface="Calibri"/>
              </a:rPr>
              <a:t>…but in certain situations, Air Card transactions can be </a:t>
            </a:r>
            <a:r>
              <a:rPr lang="en-US" sz="2400" i="1">
                <a:solidFill>
                  <a:prstClr val="black"/>
                </a:solidFill>
                <a:cs typeface="Calibri"/>
              </a:rPr>
              <a:t>partially </a:t>
            </a:r>
            <a:r>
              <a:rPr lang="en-US" sz="2400">
                <a:solidFill>
                  <a:prstClr val="black"/>
                </a:solidFill>
                <a:cs typeface="Calibri"/>
              </a:rPr>
              <a:t>personal</a:t>
            </a:r>
          </a:p>
          <a:p>
            <a:pPr lvl="2" defTabSz="457200">
              <a:spcBef>
                <a:spcPts val="1000"/>
              </a:spcBef>
              <a:defRPr/>
            </a:pPr>
            <a:endParaRPr lang="en-US" sz="2400">
              <a:solidFill>
                <a:prstClr val="black"/>
              </a:solidFill>
              <a:cs typeface="Calibri"/>
            </a:endParaRPr>
          </a:p>
          <a:p>
            <a:pPr marL="342900" indent="-342900" defTabSz="457200">
              <a:spcBef>
                <a:spcPts val="1000"/>
              </a:spcBef>
              <a:buFont typeface="Wingdings" panose="05000000000000000000" pitchFamily="2" charset="2"/>
              <a:buChar char="Ø"/>
              <a:defRPr/>
            </a:pPr>
            <a:r>
              <a:rPr lang="en-US" sz="2400">
                <a:solidFill>
                  <a:prstClr val="black"/>
                </a:solidFill>
              </a:rPr>
              <a:t>e. g. personal travel was included on a business trip; the cost comparison indicates that the business only portion of the flight would have been less expensive.  </a:t>
            </a:r>
          </a:p>
          <a:p>
            <a:pPr defTabSz="457200">
              <a:spcBef>
                <a:spcPts val="1000"/>
              </a:spcBef>
              <a:defRPr/>
            </a:pPr>
            <a:endParaRPr lang="en-US" sz="1100">
              <a:solidFill>
                <a:prstClr val="black"/>
              </a:solidFill>
            </a:endParaRPr>
          </a:p>
          <a:p>
            <a:pPr lvl="2" defTabSz="457200">
              <a:spcBef>
                <a:spcPts val="1000"/>
              </a:spcBef>
              <a:defRPr/>
            </a:pPr>
            <a:r>
              <a:rPr lang="en-US" sz="2400" b="1">
                <a:solidFill>
                  <a:srgbClr val="0021A5"/>
                </a:solidFill>
              </a:rPr>
              <a:t>The difference is then itemized as a Personal Expense.</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6" name="TextBox 5">
            <a:extLst>
              <a:ext uri="{FF2B5EF4-FFF2-40B4-BE49-F238E27FC236}">
                <a16:creationId xmlns:a16="http://schemas.microsoft.com/office/drawing/2014/main" id="{57227442-787A-5539-A27A-C64C405890F9}"/>
              </a:ext>
            </a:extLst>
          </p:cNvPr>
          <p:cNvSpPr txBox="1"/>
          <p:nvPr/>
        </p:nvSpPr>
        <p:spPr>
          <a:xfrm>
            <a:off x="463462" y="1091055"/>
            <a:ext cx="7966553" cy="461665"/>
          </a:xfrm>
          <a:prstGeom prst="rect">
            <a:avLst/>
          </a:prstGeom>
          <a:noFill/>
        </p:spPr>
        <p:txBody>
          <a:bodyPr wrap="square" rtlCol="0">
            <a:spAutoFit/>
          </a:bodyPr>
          <a:lstStyle/>
          <a:p>
            <a:r>
              <a:rPr lang="en-US" sz="2400" b="1">
                <a:solidFill>
                  <a:srgbClr val="FA4616"/>
                </a:solidFill>
                <a:uFill>
                  <a:solidFill>
                    <a:srgbClr val="0021A5"/>
                  </a:solidFill>
                </a:uFill>
              </a:rPr>
              <a:t>Example of a personal Air Card transaction</a:t>
            </a:r>
          </a:p>
        </p:txBody>
      </p:sp>
      <p:pic>
        <p:nvPicPr>
          <p:cNvPr id="8" name="Picture 7" descr="Download The Flying Plane Aircraft Vector In Airplane Clipart PNG Free ...">
            <a:extLst>
              <a:ext uri="{FF2B5EF4-FFF2-40B4-BE49-F238E27FC236}">
                <a16:creationId xmlns:a16="http://schemas.microsoft.com/office/drawing/2014/main" id="{CD113505-1DC3-D4FD-A929-C267613C5510}"/>
              </a:ext>
            </a:extLst>
          </p:cNvPr>
          <p:cNvPicPr>
            <a:picLocks noChangeAspect="1"/>
          </p:cNvPicPr>
          <p:nvPr/>
        </p:nvPicPr>
        <p:blipFill>
          <a:blip r:embed="rId3"/>
          <a:stretch>
            <a:fillRect/>
          </a:stretch>
        </p:blipFill>
        <p:spPr>
          <a:xfrm>
            <a:off x="8678174" y="1031782"/>
            <a:ext cx="2743198" cy="1660172"/>
          </a:xfrm>
          <a:prstGeom prst="rect">
            <a:avLst/>
          </a:prstGeom>
        </p:spPr>
      </p:pic>
    </p:spTree>
    <p:extLst>
      <p:ext uri="{BB962C8B-B14F-4D97-AF65-F5344CB8AC3E}">
        <p14:creationId xmlns:p14="http://schemas.microsoft.com/office/powerpoint/2010/main" val="283195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D0BA29-AB86-140D-2756-150ECFCB4FCF}"/>
              </a:ext>
            </a:extLst>
          </p:cNvPr>
          <p:cNvSpPr/>
          <p:nvPr/>
        </p:nvSpPr>
        <p:spPr>
          <a:xfrm>
            <a:off x="0" y="1479735"/>
            <a:ext cx="12192000" cy="719769"/>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a:t>
            </a:r>
          </a:p>
        </p:txBody>
      </p:sp>
      <p:sp>
        <p:nvSpPr>
          <p:cNvPr id="4" name="TextBox 3">
            <a:extLst>
              <a:ext uri="{FF2B5EF4-FFF2-40B4-BE49-F238E27FC236}">
                <a16:creationId xmlns:a16="http://schemas.microsoft.com/office/drawing/2014/main" id="{4D4C07F4-F14B-DB4E-33F8-0D62EB9E2249}"/>
              </a:ext>
            </a:extLst>
          </p:cNvPr>
          <p:cNvSpPr txBox="1"/>
          <p:nvPr/>
        </p:nvSpPr>
        <p:spPr>
          <a:xfrm>
            <a:off x="358394" y="1571552"/>
            <a:ext cx="11473427" cy="461665"/>
          </a:xfrm>
          <a:prstGeom prst="rect">
            <a:avLst/>
          </a:prstGeom>
          <a:noFill/>
        </p:spPr>
        <p:txBody>
          <a:bodyPr wrap="square" lIns="91440" tIns="45720" rIns="91440" bIns="45720" rtlCol="0" anchor="t">
            <a:spAutoFit/>
          </a:bodyPr>
          <a:lstStyle/>
          <a:p>
            <a:pPr algn="ctr" defTabSz="457200">
              <a:spcBef>
                <a:spcPts val="1000"/>
              </a:spcBef>
              <a:defRPr/>
            </a:pPr>
            <a:r>
              <a:rPr lang="en-US" sz="2400" b="1">
                <a:solidFill>
                  <a:srgbClr val="0021A5"/>
                </a:solidFill>
                <a:ea typeface="+mn-lt"/>
                <a:cs typeface="+mn-lt"/>
              </a:rPr>
              <a:t>There are two methods for processing personal transactions in UF GO</a:t>
            </a:r>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CAA2510A-C6CD-F820-5CA8-E237BBB105CF}"/>
              </a:ext>
            </a:extLst>
          </p:cNvPr>
          <p:cNvGraphicFramePr/>
          <p:nvPr>
            <p:extLst>
              <p:ext uri="{D42A27DB-BD31-4B8C-83A1-F6EECF244321}">
                <p14:modId xmlns:p14="http://schemas.microsoft.com/office/powerpoint/2010/main" val="2943974637"/>
              </p:ext>
            </p:extLst>
          </p:nvPr>
        </p:nvGraphicFramePr>
        <p:xfrm>
          <a:off x="1915207" y="3114537"/>
          <a:ext cx="7659551" cy="227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338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318976" y="1180255"/>
            <a:ext cx="10953234" cy="959237"/>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The transaction is </a:t>
            </a:r>
            <a:r>
              <a:rPr lang="en-US" sz="2800" b="1" i="1" u="sng">
                <a:solidFill>
                  <a:srgbClr val="EF7A24"/>
                </a:solidFill>
                <a:cs typeface="Calibri"/>
              </a:rPr>
              <a:t>entirely</a:t>
            </a:r>
            <a:r>
              <a:rPr lang="en-US" sz="2800" b="1">
                <a:solidFill>
                  <a:srgbClr val="EF7A24"/>
                </a:solidFill>
                <a:cs typeface="Calibri"/>
              </a:rPr>
              <a:t> personal:</a:t>
            </a: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618491" y="2004946"/>
            <a:ext cx="10953233" cy="2713563"/>
          </a:xfrm>
          <a:prstGeom prst="rect">
            <a:avLst/>
          </a:prstGeom>
          <a:noFill/>
        </p:spPr>
        <p:txBody>
          <a:bodyPr wrap="square" lIns="91440" tIns="45720" rIns="91440" bIns="45720" rtlCol="0" anchor="t">
            <a:spAutoFit/>
          </a:bodyPr>
          <a:lstStyle/>
          <a:p>
            <a:pPr marL="914400" lvl="1" indent="-457200" defTabSz="457200">
              <a:buAutoNum type="arabicPeriod"/>
              <a:defRPr/>
            </a:pPr>
            <a:r>
              <a:rPr lang="en-US" sz="2400">
                <a:solidFill>
                  <a:schemeClr val="bg1"/>
                </a:solidFill>
                <a:cs typeface="Calibri"/>
              </a:rPr>
              <a:t>Add the transaction to a </a:t>
            </a:r>
            <a:r>
              <a:rPr lang="en-US" sz="2400" b="1">
                <a:solidFill>
                  <a:schemeClr val="bg1"/>
                </a:solidFill>
                <a:cs typeface="Calibri"/>
              </a:rPr>
              <a:t>Travel Report</a:t>
            </a:r>
          </a:p>
          <a:p>
            <a:pPr marL="800100" lvl="1" indent="-342900" defTabSz="457200">
              <a:buAutoNum type="arabicPeriod"/>
              <a:defRPr/>
            </a:pPr>
            <a:endParaRPr lang="en-US" sz="2400">
              <a:solidFill>
                <a:schemeClr val="bg1"/>
              </a:solidFill>
              <a:cs typeface="Calibri"/>
            </a:endParaRPr>
          </a:p>
          <a:p>
            <a:pPr marL="800100" lvl="1" indent="-342900" defTabSz="457200">
              <a:buAutoNum type="arabicPeriod"/>
              <a:defRPr/>
            </a:pPr>
            <a:endParaRPr lang="en-US" sz="2400">
              <a:solidFill>
                <a:schemeClr val="bg1"/>
              </a:solidFill>
              <a:cs typeface="Calibri"/>
            </a:endParaRPr>
          </a:p>
          <a:p>
            <a:pPr marL="800100" lvl="1" indent="-342900" defTabSz="457200">
              <a:buAutoNum type="arabicPeriod"/>
              <a:defRPr/>
            </a:pPr>
            <a:r>
              <a:rPr lang="en-US" sz="2400">
                <a:solidFill>
                  <a:schemeClr val="bg1"/>
                </a:solidFill>
                <a:cs typeface="Calibri"/>
              </a:rPr>
              <a:t>Enter </a:t>
            </a:r>
            <a:r>
              <a:rPr lang="en-US" sz="2400" b="1">
                <a:solidFill>
                  <a:schemeClr val="bg1"/>
                </a:solidFill>
                <a:cs typeface="Calibri"/>
              </a:rPr>
              <a:t>Personal Expense</a:t>
            </a:r>
            <a:r>
              <a:rPr lang="en-US" sz="2400">
                <a:solidFill>
                  <a:schemeClr val="bg1"/>
                </a:solidFill>
                <a:cs typeface="Calibri"/>
              </a:rPr>
              <a:t> in the Expense Type drop down menu</a:t>
            </a:r>
          </a:p>
          <a:p>
            <a:pPr lvl="2" defTabSz="457200">
              <a:defRPr/>
            </a:pPr>
            <a:endParaRPr lang="en-US" sz="2400">
              <a:solidFill>
                <a:schemeClr val="bg1"/>
              </a:solidFill>
              <a:cs typeface="Calibri"/>
            </a:endParaRPr>
          </a:p>
          <a:p>
            <a:pPr lvl="1" defTabSz="457200">
              <a:defRPr/>
            </a:pPr>
            <a:endParaRPr lang="en-US" sz="2400">
              <a:solidFill>
                <a:schemeClr val="bg1"/>
              </a:solidFill>
              <a:cs typeface="Calibri"/>
            </a:endParaRPr>
          </a:p>
          <a:p>
            <a:pPr marL="800100" lvl="1" indent="-342900" defTabSz="457200">
              <a:spcBef>
                <a:spcPts val="1000"/>
              </a:spcBef>
              <a:buAutoNum type="arabicPeriod"/>
              <a:defRPr/>
            </a:pPr>
            <a:endParaRPr lang="en-US">
              <a:solidFill>
                <a:srgbClr val="FFFFFF"/>
              </a:solidFill>
              <a:cs typeface="Calibri"/>
            </a:endParaRPr>
          </a:p>
        </p:txBody>
      </p:sp>
      <p:pic>
        <p:nvPicPr>
          <p:cNvPr id="4" name="Picture 3" descr="A screenshot of a computer screen&#10;&#10;Description automatically generated">
            <a:extLst>
              <a:ext uri="{FF2B5EF4-FFF2-40B4-BE49-F238E27FC236}">
                <a16:creationId xmlns:a16="http://schemas.microsoft.com/office/drawing/2014/main" id="{8832BD18-BC7A-8AF6-AAB6-B5C4B5937DAB}"/>
              </a:ext>
            </a:extLst>
          </p:cNvPr>
          <p:cNvPicPr>
            <a:picLocks noChangeAspect="1"/>
          </p:cNvPicPr>
          <p:nvPr/>
        </p:nvPicPr>
        <p:blipFill>
          <a:blip r:embed="rId3"/>
          <a:stretch>
            <a:fillRect/>
          </a:stretch>
        </p:blipFill>
        <p:spPr>
          <a:xfrm>
            <a:off x="4988675" y="3847343"/>
            <a:ext cx="4887636" cy="2588885"/>
          </a:xfrm>
          <a:prstGeom prst="rect">
            <a:avLst/>
          </a:prstGeom>
        </p:spPr>
      </p:pic>
    </p:spTree>
    <p:extLst>
      <p:ext uri="{BB962C8B-B14F-4D97-AF65-F5344CB8AC3E}">
        <p14:creationId xmlns:p14="http://schemas.microsoft.com/office/powerpoint/2010/main" val="1466481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A5077F50-FD96-D875-04D3-19A44DBF0274}"/>
              </a:ext>
            </a:extLst>
          </p:cNvPr>
          <p:cNvSpPr txBox="1"/>
          <p:nvPr/>
        </p:nvSpPr>
        <p:spPr>
          <a:xfrm>
            <a:off x="3783450" y="1661173"/>
            <a:ext cx="7794066" cy="892552"/>
          </a:xfrm>
          <a:prstGeom prst="rect">
            <a:avLst/>
          </a:prstGeom>
          <a:noFill/>
        </p:spPr>
        <p:txBody>
          <a:bodyPr wrap="square" lIns="91440" tIns="45720" rIns="91440" bIns="45720" rtlCol="0" anchor="t">
            <a:spAutoFit/>
          </a:bodyPr>
          <a:lstStyle/>
          <a:p>
            <a:r>
              <a:rPr lang="en-US" sz="2600" b="1">
                <a:solidFill>
                  <a:srgbClr val="0021A5"/>
                </a:solidFill>
              </a:rPr>
              <a:t>TIP!</a:t>
            </a:r>
            <a:r>
              <a:rPr lang="en-US" sz="2600">
                <a:solidFill>
                  <a:srgbClr val="0021A5"/>
                </a:solidFill>
              </a:rPr>
              <a:t>  Entirely personal PCard transactions can be added to PCard Only Reports</a:t>
            </a:r>
          </a:p>
        </p:txBody>
      </p:sp>
      <p:pic>
        <p:nvPicPr>
          <p:cNvPr id="6" name="Picture 5" descr="Free Tips Cliparts, Download Free Tips Cliparts png images, Free ...">
            <a:extLst>
              <a:ext uri="{FF2B5EF4-FFF2-40B4-BE49-F238E27FC236}">
                <a16:creationId xmlns:a16="http://schemas.microsoft.com/office/drawing/2014/main" id="{7B82D312-7DA1-B218-6F96-17BDE115F9B9}"/>
              </a:ext>
            </a:extLst>
          </p:cNvPr>
          <p:cNvPicPr>
            <a:picLocks noChangeAspect="1"/>
          </p:cNvPicPr>
          <p:nvPr/>
        </p:nvPicPr>
        <p:blipFill>
          <a:blip r:embed="rId3"/>
          <a:stretch>
            <a:fillRect/>
          </a:stretch>
        </p:blipFill>
        <p:spPr>
          <a:xfrm rot="-1200000">
            <a:off x="713117" y="1130162"/>
            <a:ext cx="2743200" cy="1952244"/>
          </a:xfrm>
          <a:prstGeom prst="rect">
            <a:avLst/>
          </a:prstGeom>
        </p:spPr>
      </p:pic>
      <p:sp>
        <p:nvSpPr>
          <p:cNvPr id="7" name="TextBox 6">
            <a:extLst>
              <a:ext uri="{FF2B5EF4-FFF2-40B4-BE49-F238E27FC236}">
                <a16:creationId xmlns:a16="http://schemas.microsoft.com/office/drawing/2014/main" id="{9FD3DA81-ED12-444C-508A-BE5A76452E17}"/>
              </a:ext>
            </a:extLst>
          </p:cNvPr>
          <p:cNvSpPr txBox="1"/>
          <p:nvPr/>
        </p:nvSpPr>
        <p:spPr>
          <a:xfrm>
            <a:off x="620431" y="2552568"/>
            <a:ext cx="10957084" cy="3293209"/>
          </a:xfrm>
          <a:prstGeom prst="rect">
            <a:avLst/>
          </a:prstGeom>
          <a:noFill/>
        </p:spPr>
        <p:txBody>
          <a:bodyPr wrap="square" lIns="91440" tIns="45720" rIns="91440" bIns="45720" rtlCol="0" anchor="t">
            <a:spAutoFit/>
          </a:bodyPr>
          <a:lstStyle/>
          <a:p>
            <a:endParaRPr lang="en-US" sz="2600">
              <a:solidFill>
                <a:srgbClr val="0021A5"/>
              </a:solidFill>
            </a:endParaRPr>
          </a:p>
          <a:p>
            <a:endParaRPr lang="en-US" sz="2600">
              <a:solidFill>
                <a:srgbClr val="0021A5"/>
              </a:solidFill>
            </a:endParaRPr>
          </a:p>
          <a:p>
            <a:pPr algn="ctr"/>
            <a:endParaRPr lang="en-US" sz="2600" b="1">
              <a:solidFill>
                <a:srgbClr val="0021A5"/>
              </a:solidFill>
            </a:endParaRPr>
          </a:p>
          <a:p>
            <a:pPr algn="ctr"/>
            <a:r>
              <a:rPr lang="en-US" sz="2600" b="1" u="sng">
                <a:solidFill>
                  <a:schemeClr val="accent3"/>
                </a:solidFill>
              </a:rPr>
              <a:t>Purpose</a:t>
            </a:r>
            <a:r>
              <a:rPr lang="en-US" sz="2600" b="1">
                <a:solidFill>
                  <a:schemeClr val="accent3"/>
                </a:solidFill>
              </a:rPr>
              <a:t>: to process the transaction before the trip is over.</a:t>
            </a:r>
          </a:p>
          <a:p>
            <a:pPr algn="ctr"/>
            <a:endParaRPr lang="en-US" sz="2600" b="1">
              <a:solidFill>
                <a:schemeClr val="accent3"/>
              </a:solidFill>
            </a:endParaRPr>
          </a:p>
          <a:p>
            <a:pPr algn="ctr"/>
            <a:endParaRPr lang="en-US" sz="2600">
              <a:solidFill>
                <a:srgbClr val="0021A5"/>
              </a:solidFill>
            </a:endParaRPr>
          </a:p>
          <a:p>
            <a:pPr algn="ctr"/>
            <a:r>
              <a:rPr lang="en-US" sz="2600">
                <a:solidFill>
                  <a:srgbClr val="0021A5"/>
                </a:solidFill>
              </a:rPr>
              <a:t>Follow the PCard report process and add to a </a:t>
            </a:r>
          </a:p>
          <a:p>
            <a:pPr algn="ctr"/>
            <a:r>
              <a:rPr lang="en-US" sz="2600">
                <a:solidFill>
                  <a:srgbClr val="0021A5"/>
                </a:solidFill>
              </a:rPr>
              <a:t>PCard Only (Non-Travel) report</a:t>
            </a:r>
          </a:p>
        </p:txBody>
      </p:sp>
    </p:spTree>
    <p:extLst>
      <p:ext uri="{BB962C8B-B14F-4D97-AF65-F5344CB8AC3E}">
        <p14:creationId xmlns:p14="http://schemas.microsoft.com/office/powerpoint/2010/main" val="34889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D6699B-E791-7A54-76E8-E34522A3DC3D}"/>
              </a:ext>
            </a:extLst>
          </p:cNvPr>
          <p:cNvSpPr/>
          <p:nvPr/>
        </p:nvSpPr>
        <p:spPr>
          <a:xfrm>
            <a:off x="0" y="1176000"/>
            <a:ext cx="12192000" cy="719769"/>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Travel report</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478002" y="1272797"/>
            <a:ext cx="10953234" cy="959237"/>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A </a:t>
            </a:r>
            <a:r>
              <a:rPr lang="en-US" sz="2800" b="1" i="1" u="sng">
                <a:solidFill>
                  <a:srgbClr val="EF7A24"/>
                </a:solidFill>
                <a:cs typeface="Calibri"/>
              </a:rPr>
              <a:t>portion</a:t>
            </a:r>
            <a:r>
              <a:rPr lang="en-US" sz="2800" b="1">
                <a:solidFill>
                  <a:srgbClr val="EF7A24"/>
                </a:solidFill>
                <a:cs typeface="Calibri"/>
              </a:rPr>
              <a:t> of the transaction is personal:</a:t>
            </a: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1074908" y="2164353"/>
            <a:ext cx="10953233" cy="2344231"/>
          </a:xfrm>
          <a:prstGeom prst="rect">
            <a:avLst/>
          </a:prstGeom>
          <a:noFill/>
        </p:spPr>
        <p:txBody>
          <a:bodyPr wrap="square" lIns="91440" tIns="45720" rIns="91440" bIns="45720" rtlCol="0" anchor="t">
            <a:spAutoFit/>
          </a:bodyPr>
          <a:lstStyle/>
          <a:p>
            <a:pPr marL="914400" lvl="1" indent="-457200" defTabSz="457200">
              <a:buFont typeface="+mj-lt"/>
              <a:buAutoNum type="arabicPeriod"/>
              <a:defRPr/>
            </a:pPr>
            <a:r>
              <a:rPr lang="en-US" sz="2400">
                <a:solidFill>
                  <a:schemeClr val="bg1"/>
                </a:solidFill>
                <a:cs typeface="Calibri"/>
              </a:rPr>
              <a:t>Add the transaction to a Travel Report</a:t>
            </a:r>
          </a:p>
          <a:p>
            <a:pPr marL="914400" lvl="1" indent="-457200" defTabSz="457200">
              <a:buFont typeface="+mj-lt"/>
              <a:buAutoNum type="arabicPeriod"/>
              <a:defRPr/>
            </a:pPr>
            <a:endParaRPr lang="en-US" sz="2400">
              <a:solidFill>
                <a:schemeClr val="bg1"/>
              </a:solidFill>
              <a:cs typeface="Calibri"/>
            </a:endParaRPr>
          </a:p>
          <a:p>
            <a:pPr marL="914400" lvl="1" indent="-457200" defTabSz="457200">
              <a:buFont typeface="+mj-lt"/>
              <a:buAutoNum type="arabicPeriod"/>
              <a:defRPr/>
            </a:pPr>
            <a:r>
              <a:rPr lang="en-US" sz="2400">
                <a:solidFill>
                  <a:schemeClr val="bg1"/>
                </a:solidFill>
                <a:cs typeface="Calibri"/>
              </a:rPr>
              <a:t>Enter the </a:t>
            </a:r>
            <a:r>
              <a:rPr lang="en-US" sz="2400" b="1">
                <a:solidFill>
                  <a:schemeClr val="bg1"/>
                </a:solidFill>
                <a:cs typeface="Calibri"/>
              </a:rPr>
              <a:t>Expense Type </a:t>
            </a:r>
            <a:r>
              <a:rPr lang="en-US" sz="2400">
                <a:solidFill>
                  <a:schemeClr val="bg1"/>
                </a:solidFill>
                <a:cs typeface="Calibri"/>
              </a:rPr>
              <a:t>that best represents the charge</a:t>
            </a:r>
          </a:p>
          <a:p>
            <a:pPr lvl="2" defTabSz="457200">
              <a:defRPr/>
            </a:pPr>
            <a:endParaRPr lang="en-US" sz="2400">
              <a:solidFill>
                <a:schemeClr val="bg1"/>
              </a:solidFill>
              <a:cs typeface="Calibri"/>
            </a:endParaRPr>
          </a:p>
          <a:p>
            <a:pPr lvl="1" defTabSz="457200">
              <a:defRPr/>
            </a:pPr>
            <a:endParaRPr lang="en-US" sz="2400">
              <a:solidFill>
                <a:schemeClr val="bg1"/>
              </a:solidFill>
              <a:cs typeface="Calibri"/>
            </a:endParaRPr>
          </a:p>
          <a:p>
            <a:pPr marL="800100" lvl="1" indent="-342900" defTabSz="457200">
              <a:spcBef>
                <a:spcPts val="1000"/>
              </a:spcBef>
              <a:buAutoNum type="arabicPeriod"/>
              <a:defRPr/>
            </a:pPr>
            <a:endParaRPr lang="en-US">
              <a:solidFill>
                <a:srgbClr val="FFFFFF"/>
              </a:solidFill>
              <a:cs typeface="Calibri"/>
            </a:endParaRPr>
          </a:p>
        </p:txBody>
      </p:sp>
      <p:pic>
        <p:nvPicPr>
          <p:cNvPr id="6" name="Picture 5" descr="A screenshot of a computer&#10;&#10;Description automatically generated">
            <a:extLst>
              <a:ext uri="{FF2B5EF4-FFF2-40B4-BE49-F238E27FC236}">
                <a16:creationId xmlns:a16="http://schemas.microsoft.com/office/drawing/2014/main" id="{1A501B08-7CCD-719E-854A-39D8FAFB56C7}"/>
              </a:ext>
            </a:extLst>
          </p:cNvPr>
          <p:cNvPicPr>
            <a:picLocks noChangeAspect="1"/>
          </p:cNvPicPr>
          <p:nvPr/>
        </p:nvPicPr>
        <p:blipFill rotWithShape="1">
          <a:blip r:embed="rId3"/>
          <a:srcRect t="67836"/>
          <a:stretch/>
        </p:blipFill>
        <p:spPr>
          <a:xfrm>
            <a:off x="3539136" y="3774716"/>
            <a:ext cx="7733074" cy="1441572"/>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90FC1485-FB24-F509-9769-1EAB0B2EE303}"/>
              </a:ext>
            </a:extLst>
          </p:cNvPr>
          <p:cNvSpPr/>
          <p:nvPr/>
        </p:nvSpPr>
        <p:spPr>
          <a:xfrm>
            <a:off x="5424473" y="4718824"/>
            <a:ext cx="1981200" cy="431625"/>
          </a:xfrm>
          <a:prstGeom prst="rect">
            <a:avLst/>
          </a:prstGeom>
          <a:no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531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066DB9-12F7-0725-3090-B4A177A733F1}"/>
              </a:ext>
            </a:extLst>
          </p:cNvPr>
          <p:cNvSpPr/>
          <p:nvPr/>
        </p:nvSpPr>
        <p:spPr>
          <a:xfrm>
            <a:off x="-40310" y="1177336"/>
            <a:ext cx="12192000" cy="719769"/>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pic>
        <p:nvPicPr>
          <p:cNvPr id="13" name="Picture 12" descr="A screenshot of a computer screen&#10;&#10;Description automatically generated">
            <a:extLst>
              <a:ext uri="{FF2B5EF4-FFF2-40B4-BE49-F238E27FC236}">
                <a16:creationId xmlns:a16="http://schemas.microsoft.com/office/drawing/2014/main" id="{82B9890B-4AB1-DCBB-CB30-350AC0E8F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670" y="2293380"/>
            <a:ext cx="4241734" cy="2773187"/>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459803" y="1289563"/>
            <a:ext cx="10953234" cy="959237"/>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A </a:t>
            </a:r>
            <a:r>
              <a:rPr lang="en-US" sz="2800" b="1" i="1" u="sng">
                <a:solidFill>
                  <a:srgbClr val="EF7A24"/>
                </a:solidFill>
                <a:cs typeface="Calibri"/>
              </a:rPr>
              <a:t>portion</a:t>
            </a:r>
            <a:r>
              <a:rPr lang="en-US" sz="2800" b="1">
                <a:solidFill>
                  <a:srgbClr val="EF7A24"/>
                </a:solidFill>
                <a:cs typeface="Calibri"/>
              </a:rPr>
              <a:t> of the transaction is personal:</a:t>
            </a: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7" name="TextBox 6">
            <a:extLst>
              <a:ext uri="{FF2B5EF4-FFF2-40B4-BE49-F238E27FC236}">
                <a16:creationId xmlns:a16="http://schemas.microsoft.com/office/drawing/2014/main" id="{9C06B7F5-BCD2-CA72-A8B3-F8FBD7114091}"/>
              </a:ext>
            </a:extLst>
          </p:cNvPr>
          <p:cNvSpPr txBox="1"/>
          <p:nvPr/>
        </p:nvSpPr>
        <p:spPr>
          <a:xfrm>
            <a:off x="318977" y="2005625"/>
            <a:ext cx="6986176" cy="3821559"/>
          </a:xfrm>
          <a:prstGeom prst="rect">
            <a:avLst/>
          </a:prstGeom>
          <a:noFill/>
        </p:spPr>
        <p:txBody>
          <a:bodyPr wrap="square" lIns="91440" tIns="45720" rIns="91440" bIns="45720" rtlCol="0" anchor="t">
            <a:spAutoFit/>
          </a:bodyPr>
          <a:lstStyle/>
          <a:p>
            <a:pPr marL="914400" lvl="1" indent="-457200" defTabSz="457200">
              <a:buAutoNum type="arabicPeriod" startAt="3"/>
              <a:defRPr/>
            </a:pPr>
            <a:r>
              <a:rPr lang="en-US" sz="2400">
                <a:solidFill>
                  <a:schemeClr val="bg1"/>
                </a:solidFill>
                <a:cs typeface="Calibri"/>
              </a:rPr>
              <a:t>Itemize the transaction</a:t>
            </a:r>
          </a:p>
          <a:p>
            <a:pPr lvl="1" defTabSz="457200">
              <a:defRPr/>
            </a:pPr>
            <a:endParaRPr lang="en-US" sz="2400">
              <a:solidFill>
                <a:schemeClr val="bg1"/>
              </a:solidFill>
              <a:cs typeface="Calibri"/>
            </a:endParaRPr>
          </a:p>
          <a:p>
            <a:pPr marL="1371600" lvl="2" indent="-457200" defTabSz="457200">
              <a:buFont typeface="Wingdings" panose="05000000000000000000" pitchFamily="2" charset="2"/>
              <a:buChar char="Ø"/>
              <a:defRPr/>
            </a:pPr>
            <a:r>
              <a:rPr lang="en-US" sz="2400">
                <a:solidFill>
                  <a:schemeClr val="bg1"/>
                </a:solidFill>
                <a:cs typeface="Calibri"/>
              </a:rPr>
              <a:t>Enter the </a:t>
            </a:r>
            <a:r>
              <a:rPr lang="en-US" sz="2400" b="1" u="sng">
                <a:solidFill>
                  <a:srgbClr val="0021A5"/>
                </a:solidFill>
                <a:cs typeface="Calibri"/>
              </a:rPr>
              <a:t>business portion</a:t>
            </a:r>
            <a:r>
              <a:rPr lang="en-US" sz="2400" b="1">
                <a:solidFill>
                  <a:srgbClr val="0021A5"/>
                </a:solidFill>
                <a:cs typeface="Calibri"/>
              </a:rPr>
              <a:t> </a:t>
            </a:r>
            <a:r>
              <a:rPr lang="en-US" sz="2400">
                <a:solidFill>
                  <a:schemeClr val="bg1"/>
                </a:solidFill>
                <a:cs typeface="Calibri"/>
              </a:rPr>
              <a:t>of the expense with the corresponding Expense Type</a:t>
            </a:r>
          </a:p>
          <a:p>
            <a:pPr marL="1371600" lvl="2" indent="-457200" defTabSz="457200">
              <a:buFont typeface="Wingdings" panose="05000000000000000000" pitchFamily="2" charset="2"/>
              <a:buChar char="Ø"/>
              <a:defRPr/>
            </a:pPr>
            <a:endParaRPr lang="en-US" sz="2400">
              <a:solidFill>
                <a:schemeClr val="bg1"/>
              </a:solidFill>
              <a:cs typeface="Calibri"/>
            </a:endParaRPr>
          </a:p>
          <a:p>
            <a:pPr marL="1371600" lvl="2" indent="-457200" defTabSz="457200">
              <a:buFont typeface="Wingdings" panose="05000000000000000000" pitchFamily="2" charset="2"/>
              <a:buChar char="Ø"/>
              <a:defRPr/>
            </a:pPr>
            <a:r>
              <a:rPr lang="en-US" sz="2400">
                <a:solidFill>
                  <a:schemeClr val="bg1"/>
                </a:solidFill>
                <a:cs typeface="Calibri"/>
              </a:rPr>
              <a:t>Enter the </a:t>
            </a:r>
            <a:r>
              <a:rPr lang="en-US" sz="2400" b="1" u="sng">
                <a:solidFill>
                  <a:srgbClr val="0021A5"/>
                </a:solidFill>
                <a:cs typeface="Calibri"/>
              </a:rPr>
              <a:t>personal portion</a:t>
            </a:r>
            <a:r>
              <a:rPr lang="en-US" sz="2400" b="1">
                <a:solidFill>
                  <a:srgbClr val="0021A5"/>
                </a:solidFill>
                <a:cs typeface="Calibri"/>
              </a:rPr>
              <a:t> </a:t>
            </a:r>
            <a:r>
              <a:rPr lang="en-US" sz="2400">
                <a:solidFill>
                  <a:schemeClr val="bg1"/>
                </a:solidFill>
                <a:cs typeface="Calibri"/>
              </a:rPr>
              <a:t>of the transaction using Expense Type </a:t>
            </a:r>
            <a:r>
              <a:rPr lang="en-US" sz="2400" b="1">
                <a:solidFill>
                  <a:srgbClr val="1379F5"/>
                </a:solidFill>
                <a:cs typeface="Calibri"/>
              </a:rPr>
              <a:t>Personal Expense</a:t>
            </a:r>
            <a:r>
              <a:rPr lang="en-US" sz="2400">
                <a:solidFill>
                  <a:schemeClr val="bg1"/>
                </a:solidFill>
                <a:cs typeface="Calibri"/>
              </a:rPr>
              <a:t> </a:t>
            </a:r>
          </a:p>
          <a:p>
            <a:pPr marL="800100" lvl="1" indent="-342900" defTabSz="457200">
              <a:spcBef>
                <a:spcPts val="1000"/>
              </a:spcBef>
              <a:buAutoNum type="arabicPeriod"/>
              <a:defRPr/>
            </a:pPr>
            <a:endParaRPr lang="en-US">
              <a:solidFill>
                <a:srgbClr val="FFFFFF"/>
              </a:solidFill>
              <a:cs typeface="Calibri"/>
            </a:endParaRPr>
          </a:p>
        </p:txBody>
      </p:sp>
      <p:sp>
        <p:nvSpPr>
          <p:cNvPr id="10" name="Rectangle 9">
            <a:extLst>
              <a:ext uri="{FF2B5EF4-FFF2-40B4-BE49-F238E27FC236}">
                <a16:creationId xmlns:a16="http://schemas.microsoft.com/office/drawing/2014/main" id="{90FC1485-FB24-F509-9769-1EAB0B2EE303}"/>
              </a:ext>
            </a:extLst>
          </p:cNvPr>
          <p:cNvSpPr/>
          <p:nvPr/>
        </p:nvSpPr>
        <p:spPr>
          <a:xfrm>
            <a:off x="8921909" y="3063027"/>
            <a:ext cx="1025959" cy="365973"/>
          </a:xfrm>
          <a:prstGeom prst="rect">
            <a:avLst/>
          </a:prstGeom>
          <a:no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78035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a:t>
            </a:r>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pic>
        <p:nvPicPr>
          <p:cNvPr id="6" name="Graphic 5" descr="Receipt with solid fill">
            <a:extLst>
              <a:ext uri="{FF2B5EF4-FFF2-40B4-BE49-F238E27FC236}">
                <a16:creationId xmlns:a16="http://schemas.microsoft.com/office/drawing/2014/main" id="{416656B9-5239-0A6E-864B-364D13DDB0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15754" y="2321987"/>
            <a:ext cx="2476650" cy="2476650"/>
          </a:xfrm>
          <a:prstGeom prst="rect">
            <a:avLst/>
          </a:prstGeom>
        </p:spPr>
      </p:pic>
      <p:sp>
        <p:nvSpPr>
          <p:cNvPr id="7" name="Content Placeholder 4">
            <a:extLst>
              <a:ext uri="{FF2B5EF4-FFF2-40B4-BE49-F238E27FC236}">
                <a16:creationId xmlns:a16="http://schemas.microsoft.com/office/drawing/2014/main" id="{60455EE7-E544-5808-1D27-B7A05A541566}"/>
              </a:ext>
            </a:extLst>
          </p:cNvPr>
          <p:cNvSpPr txBox="1">
            <a:spLocks/>
          </p:cNvSpPr>
          <p:nvPr/>
        </p:nvSpPr>
        <p:spPr>
          <a:xfrm>
            <a:off x="532610" y="1586605"/>
            <a:ext cx="8525009" cy="3931037"/>
          </a:xfrm>
          <a:prstGeom prst="rect">
            <a:avLst/>
          </a:prstGeom>
          <a:solidFill>
            <a:srgbClr val="FDF0E7"/>
          </a:solidFill>
        </p:spPr>
        <p:txBody>
          <a:bodyPr vert="horz" lIns="68580" tIns="34290" rIns="68580" bIns="34290" rtlCol="0" anchor="t">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57200">
              <a:spcBef>
                <a:spcPts val="1000"/>
              </a:spcBef>
              <a:defRPr/>
            </a:pPr>
            <a:r>
              <a:rPr lang="en-US">
                <a:solidFill>
                  <a:schemeClr val="bg1"/>
                </a:solidFill>
                <a:effectLst/>
                <a:ea typeface="MS Mincho"/>
                <a:cs typeface="Arial"/>
              </a:rPr>
              <a:t>Currently, UF GO does </a:t>
            </a:r>
            <a:r>
              <a:rPr lang="en-US" b="1">
                <a:solidFill>
                  <a:schemeClr val="bg1"/>
                </a:solidFill>
                <a:effectLst/>
                <a:ea typeface="MS Mincho"/>
                <a:cs typeface="Arial"/>
              </a:rPr>
              <a:t>not </a:t>
            </a:r>
            <a:r>
              <a:rPr lang="en-US">
                <a:solidFill>
                  <a:schemeClr val="bg1"/>
                </a:solidFill>
                <a:effectLst/>
                <a:ea typeface="MS Mincho"/>
                <a:cs typeface="Arial"/>
              </a:rPr>
              <a:t>deduct the Personal Expense from the Personal Funds owed to the user.</a:t>
            </a:r>
            <a:r>
              <a:rPr lang="en-US">
                <a:solidFill>
                  <a:schemeClr val="bg1"/>
                </a:solidFill>
                <a:ea typeface="MS Mincho"/>
                <a:cs typeface="Arial"/>
              </a:rPr>
              <a:t> </a:t>
            </a:r>
            <a:endParaRPr lang="en-US">
              <a:solidFill>
                <a:schemeClr val="bg1"/>
              </a:solidFill>
              <a:ea typeface="MS Mincho" panose="02020609040205080304" pitchFamily="49" charset="-128"/>
              <a:cs typeface="Arial" panose="020B0604020202020204" pitchFamily="34" charset="0"/>
            </a:endParaRPr>
          </a:p>
          <a:p>
            <a:pPr defTabSz="457200">
              <a:spcBef>
                <a:spcPts val="1000"/>
              </a:spcBef>
              <a:defRPr/>
            </a:pPr>
            <a:endParaRPr lang="en-US">
              <a:solidFill>
                <a:schemeClr val="bg1"/>
              </a:solidFill>
              <a:ea typeface="MS Mincho"/>
              <a:cs typeface="Arial"/>
            </a:endParaRPr>
          </a:p>
          <a:p>
            <a:pPr defTabSz="457200">
              <a:spcBef>
                <a:spcPts val="1000"/>
              </a:spcBef>
              <a:defRPr/>
            </a:pPr>
            <a:r>
              <a:rPr lang="en-US" b="1">
                <a:solidFill>
                  <a:srgbClr val="1379F5"/>
                </a:solidFill>
                <a:ea typeface="MS Mincho"/>
                <a:cs typeface="Arial"/>
              </a:rPr>
              <a:t>The user must write a check to UF for the Personal Expenses incurred</a:t>
            </a:r>
            <a:endParaRPr lang="en-US" b="1">
              <a:solidFill>
                <a:srgbClr val="1379F5"/>
              </a:solidFill>
              <a:ea typeface="MS Mincho" panose="02020609040205080304" pitchFamily="49" charset="-128"/>
              <a:cs typeface="Arial" panose="020B0604020202020204" pitchFamily="34" charset="0"/>
            </a:endParaRPr>
          </a:p>
          <a:p>
            <a:pPr defTabSz="457200">
              <a:spcBef>
                <a:spcPts val="1000"/>
              </a:spcBef>
              <a:defRPr/>
            </a:pPr>
            <a:endParaRPr lang="en-US">
              <a:solidFill>
                <a:schemeClr val="bg1"/>
              </a:solidFill>
              <a:ea typeface="MS Mincho" panose="02020609040205080304" pitchFamily="49" charset="-128"/>
              <a:cs typeface="Arial" panose="020B0604020202020204" pitchFamily="34" charset="0"/>
            </a:endParaRPr>
          </a:p>
          <a:p>
            <a:pPr defTabSz="457200">
              <a:spcBef>
                <a:spcPts val="1000"/>
              </a:spcBef>
              <a:defRPr/>
            </a:pPr>
            <a:r>
              <a:rPr lang="en-US">
                <a:solidFill>
                  <a:schemeClr val="bg1"/>
                </a:solidFill>
                <a:ea typeface="MS Mincho"/>
                <a:cs typeface="Arial"/>
              </a:rPr>
              <a:t>We are working to reconfigure this process so Personal Expenses will be deducted from the amount due the user.</a:t>
            </a:r>
          </a:p>
        </p:txBody>
      </p:sp>
    </p:spTree>
    <p:extLst>
      <p:ext uri="{BB962C8B-B14F-4D97-AF65-F5344CB8AC3E}">
        <p14:creationId xmlns:p14="http://schemas.microsoft.com/office/powerpoint/2010/main" val="3062059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19383" y="1050071"/>
            <a:ext cx="10953234" cy="523220"/>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Repayment Process</a:t>
            </a:r>
            <a:endParaRPr lang="en-US" sz="2000">
              <a:solidFill>
                <a:srgbClr val="EF7A24"/>
              </a:solidFill>
              <a:cs typeface="Calibri"/>
            </a:endParaRPr>
          </a:p>
        </p:txBody>
      </p:sp>
      <p:sp>
        <p:nvSpPr>
          <p:cNvPr id="6" name="Content Placeholder 4">
            <a:extLst>
              <a:ext uri="{FF2B5EF4-FFF2-40B4-BE49-F238E27FC236}">
                <a16:creationId xmlns:a16="http://schemas.microsoft.com/office/drawing/2014/main" id="{A4CF3FB4-454D-284F-162F-0023602CD092}"/>
              </a:ext>
            </a:extLst>
          </p:cNvPr>
          <p:cNvSpPr txBox="1">
            <a:spLocks/>
          </p:cNvSpPr>
          <p:nvPr/>
        </p:nvSpPr>
        <p:spPr>
          <a:xfrm>
            <a:off x="844062" y="1688123"/>
            <a:ext cx="10843846" cy="4314092"/>
          </a:xfrm>
          <a:prstGeom prst="rect">
            <a:avLst/>
          </a:prstGeom>
          <a:solidFill>
            <a:srgbClr val="FDF0E7"/>
          </a:solidFill>
        </p:spPr>
        <p:txBody>
          <a:bodyPr vert="horz" lIns="68580" tIns="34290" rIns="68580" bIns="34290" rtlCol="0" anchor="t">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Font typeface="+mj-lt"/>
              <a:buAutoNum type="arabicPeriod"/>
              <a:defRPr/>
            </a:pPr>
            <a:r>
              <a:rPr lang="en-US">
                <a:solidFill>
                  <a:schemeClr val="bg1"/>
                </a:solidFill>
                <a:ea typeface="MS Mincho" panose="02020609040205080304" pitchFamily="49" charset="-128"/>
                <a:cs typeface="Arial" panose="020B0604020202020204" pitchFamily="34" charset="0"/>
              </a:rPr>
              <a:t>Process a Travel Report in UF GO</a:t>
            </a:r>
          </a:p>
          <a:p>
            <a:pPr marL="457200" indent="-457200" defTabSz="457200">
              <a:spcBef>
                <a:spcPts val="1000"/>
              </a:spcBef>
              <a:buFont typeface="+mj-lt"/>
              <a:buAutoNum type="arabicPeriod"/>
              <a:defRPr/>
            </a:pPr>
            <a:r>
              <a:rPr lang="en-US">
                <a:solidFill>
                  <a:schemeClr val="bg1"/>
                </a:solidFill>
                <a:ea typeface="MS Mincho" panose="02020609040205080304" pitchFamily="49" charset="-128"/>
                <a:cs typeface="Arial" panose="020B0604020202020204" pitchFamily="34" charset="0"/>
              </a:rPr>
              <a:t>Write a check to the “University of Florida”</a:t>
            </a:r>
          </a:p>
          <a:p>
            <a:pPr marL="457200" indent="-457200" defTabSz="457200">
              <a:spcBef>
                <a:spcPts val="1000"/>
              </a:spcBef>
              <a:buFont typeface="+mj-lt"/>
              <a:buAutoNum type="arabicPeriod"/>
              <a:defRPr/>
            </a:pPr>
            <a:r>
              <a:rPr lang="en-US" sz="2400">
                <a:solidFill>
                  <a:schemeClr val="bg1"/>
                </a:solidFill>
                <a:cs typeface="Calibri"/>
              </a:rPr>
              <a:t>Once the report is </a:t>
            </a:r>
            <a:r>
              <a:rPr lang="en-US">
                <a:solidFill>
                  <a:schemeClr val="bg1"/>
                </a:solidFill>
                <a:cs typeface="Calibri"/>
              </a:rPr>
              <a:t>processed, n</a:t>
            </a:r>
            <a:r>
              <a:rPr lang="en-US" sz="2400">
                <a:solidFill>
                  <a:schemeClr val="bg1"/>
                </a:solidFill>
                <a:cs typeface="Calibri"/>
              </a:rPr>
              <a:t>avigate to Query Viewer in myUFL</a:t>
            </a:r>
          </a:p>
          <a:p>
            <a:pPr lvl="2" defTabSz="457200">
              <a:spcBef>
                <a:spcPts val="1000"/>
              </a:spcBef>
              <a:buFont typeface="Wingdings" panose="05000000000000000000" pitchFamily="2" charset="2"/>
              <a:buChar char="§"/>
              <a:defRPr/>
            </a:pPr>
            <a:r>
              <a:rPr lang="en-US" sz="2000">
                <a:solidFill>
                  <a:srgbClr val="0021A5"/>
                </a:solidFill>
                <a:cs typeface="Calibri"/>
              </a:rPr>
              <a:t>Main Menu &gt; Financials &gt; Reporting Tools &gt; Query &gt; Query Viewer</a:t>
            </a:r>
          </a:p>
          <a:p>
            <a:pPr marL="457200" indent="-457200" defTabSz="457200">
              <a:spcBef>
                <a:spcPts val="1000"/>
              </a:spcBef>
              <a:buFont typeface="+mj-lt"/>
              <a:buAutoNum type="arabicPeriod"/>
              <a:defRPr/>
            </a:pPr>
            <a:r>
              <a:rPr lang="en-US">
                <a:solidFill>
                  <a:schemeClr val="bg1"/>
                </a:solidFill>
                <a:cs typeface="Calibri"/>
              </a:rPr>
              <a:t>Search </a:t>
            </a:r>
            <a:r>
              <a:rPr lang="en-US" sz="2400">
                <a:solidFill>
                  <a:schemeClr val="bg1"/>
                </a:solidFill>
                <a:ea typeface="MS Mincho" panose="02020609040205080304" pitchFamily="49" charset="-128"/>
                <a:cs typeface="Arial" panose="020B0604020202020204" pitchFamily="34" charset="0"/>
              </a:rPr>
              <a:t>for q</a:t>
            </a:r>
            <a:r>
              <a:rPr lang="en-US" sz="2400">
                <a:solidFill>
                  <a:schemeClr val="bg1"/>
                </a:solidFill>
                <a:cs typeface="Calibri"/>
              </a:rPr>
              <a:t>uery: </a:t>
            </a:r>
            <a:r>
              <a:rPr lang="en-US" sz="2400">
                <a:solidFill>
                  <a:srgbClr val="0021A5"/>
                </a:solidFill>
                <a:cs typeface="Calibri"/>
              </a:rPr>
              <a:t>UFGO_RPT_NUMBER_TO_UFGO_JRNL</a:t>
            </a:r>
          </a:p>
          <a:p>
            <a:pPr marL="457200" indent="-457200" defTabSz="457200">
              <a:spcBef>
                <a:spcPts val="1000"/>
              </a:spcBef>
              <a:buFont typeface="+mj-lt"/>
              <a:buAutoNum type="arabicPeriod"/>
              <a:defRPr/>
            </a:pPr>
            <a:r>
              <a:rPr lang="en-US">
                <a:solidFill>
                  <a:schemeClr val="bg1"/>
                </a:solidFill>
                <a:cs typeface="Calibri"/>
              </a:rPr>
              <a:t>Complete </a:t>
            </a:r>
            <a:r>
              <a:rPr lang="en-US" sz="2400">
                <a:solidFill>
                  <a:schemeClr val="bg1"/>
                </a:solidFill>
                <a:cs typeface="Calibri"/>
              </a:rPr>
              <a:t>an Expense Refund Form using the results from the query:</a:t>
            </a:r>
          </a:p>
          <a:p>
            <a:pPr lvl="2" defTabSz="457200">
              <a:spcBef>
                <a:spcPts val="1000"/>
              </a:spcBef>
              <a:buFont typeface="Wingdings" panose="05000000000000000000" pitchFamily="2" charset="2"/>
              <a:buChar char="§"/>
              <a:defRPr/>
            </a:pPr>
            <a:r>
              <a:rPr lang="en-US" sz="2000">
                <a:solidFill>
                  <a:schemeClr val="bg1"/>
                </a:solidFill>
                <a:cs typeface="Calibri"/>
              </a:rPr>
              <a:t>Journal ID (Starts with TMS) </a:t>
            </a:r>
          </a:p>
          <a:p>
            <a:pPr lvl="2" defTabSz="457200">
              <a:spcBef>
                <a:spcPts val="1000"/>
              </a:spcBef>
              <a:buFont typeface="Wingdings" panose="05000000000000000000" pitchFamily="2" charset="2"/>
              <a:buChar char="§"/>
              <a:defRPr/>
            </a:pPr>
            <a:r>
              <a:rPr lang="en-US" sz="2000">
                <a:solidFill>
                  <a:schemeClr val="bg1"/>
                </a:solidFill>
                <a:cs typeface="Calibri"/>
              </a:rPr>
              <a:t>Account code for Personal Expenses: 138600 </a:t>
            </a:r>
          </a:p>
          <a:p>
            <a:pPr lvl="2" defTabSz="457200">
              <a:spcBef>
                <a:spcPts val="1000"/>
              </a:spcBef>
              <a:buFont typeface="Wingdings" panose="05000000000000000000" pitchFamily="2" charset="2"/>
              <a:buChar char="§"/>
              <a:defRPr/>
            </a:pPr>
            <a:r>
              <a:rPr lang="en-US" sz="2000">
                <a:solidFill>
                  <a:schemeClr val="bg1"/>
                </a:solidFill>
                <a:cs typeface="Calibri"/>
              </a:rPr>
              <a:t>Chartfield</a:t>
            </a:r>
          </a:p>
          <a:p>
            <a:pPr marL="457200" indent="-457200" defTabSz="457200">
              <a:spcBef>
                <a:spcPts val="1000"/>
              </a:spcBef>
              <a:buFont typeface="+mj-lt"/>
              <a:buAutoNum type="arabicPeriod"/>
              <a:defRPr/>
            </a:pPr>
            <a:endParaRPr lang="en-US" sz="2400">
              <a:solidFill>
                <a:schemeClr val="bg1"/>
              </a:solidFill>
              <a:cs typeface="Calibri"/>
            </a:endParaRPr>
          </a:p>
          <a:p>
            <a:pPr marL="457200" indent="-457200" defTabSz="457200">
              <a:spcBef>
                <a:spcPts val="1000"/>
              </a:spcBef>
              <a:buFont typeface="+mj-lt"/>
              <a:buAutoNum type="arabicPeriod"/>
              <a:defRPr/>
            </a:pPr>
            <a:endParaRPr lang="en-US" sz="2400">
              <a:solidFill>
                <a:schemeClr val="bg1"/>
              </a:solidFill>
              <a:cs typeface="Calibri"/>
            </a:endParaRPr>
          </a:p>
          <a:p>
            <a:pPr defTabSz="457200">
              <a:spcBef>
                <a:spcPts val="1000"/>
              </a:spcBef>
              <a:defRPr/>
            </a:pPr>
            <a:endParaRPr lang="en-US">
              <a:solidFill>
                <a:schemeClr val="bg1"/>
              </a:solidFill>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87059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Housekeeping</a:t>
            </a:r>
            <a:endParaRPr lang="en-US"/>
          </a:p>
        </p:txBody>
      </p:sp>
      <p:sp>
        <p:nvSpPr>
          <p:cNvPr id="2" name="Rectangle 1">
            <a:extLst>
              <a:ext uri="{FF2B5EF4-FFF2-40B4-BE49-F238E27FC236}">
                <a16:creationId xmlns:a16="http://schemas.microsoft.com/office/drawing/2014/main" id="{8661F127-6A27-328E-886A-0CB092CC1B9A}"/>
              </a:ext>
            </a:extLst>
          </p:cNvPr>
          <p:cNvSpPr/>
          <p:nvPr/>
        </p:nvSpPr>
        <p:spPr>
          <a:xfrm>
            <a:off x="-40310" y="6582974"/>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Processing Personal Expenses</a:t>
            </a:r>
            <a:endParaRPr lang="en-US" sz="140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6B08590-C0D6-47FA-48C1-9296AD2669FB}"/>
              </a:ext>
            </a:extLst>
          </p:cNvPr>
          <p:cNvSpPr txBox="1"/>
          <p:nvPr/>
        </p:nvSpPr>
        <p:spPr>
          <a:xfrm>
            <a:off x="800793" y="2080815"/>
            <a:ext cx="4530235" cy="2451953"/>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rPr>
              <a:t>Slides </a:t>
            </a:r>
          </a:p>
          <a:p>
            <a:pPr marL="342900" indent="-342900" defTabSz="457200">
              <a:spcBef>
                <a:spcPts val="1000"/>
              </a:spcBef>
              <a:buFont typeface="Arial"/>
              <a:buChar char="•"/>
              <a:defRPr/>
            </a:pPr>
            <a:r>
              <a:rPr lang="en-US" sz="2400">
                <a:solidFill>
                  <a:prstClr val="black"/>
                </a:solidFill>
              </a:rPr>
              <a:t>Recording </a:t>
            </a:r>
          </a:p>
          <a:p>
            <a:pPr marL="342900" indent="-342900" defTabSz="457200">
              <a:spcBef>
                <a:spcPts val="1000"/>
              </a:spcBef>
              <a:buFont typeface="Arial"/>
              <a:buChar char="•"/>
              <a:defRPr/>
            </a:pPr>
            <a:r>
              <a:rPr lang="en-US" sz="2400">
                <a:solidFill>
                  <a:prstClr val="black"/>
                </a:solidFill>
              </a:rPr>
              <a:t>Instruction Guides</a:t>
            </a:r>
          </a:p>
          <a:p>
            <a:pPr marL="342900" indent="-342900" defTabSz="457200">
              <a:spcBef>
                <a:spcPts val="1000"/>
              </a:spcBef>
              <a:buFont typeface="Arial"/>
              <a:buChar char="•"/>
              <a:defRPr/>
            </a:pPr>
            <a:r>
              <a:rPr lang="en-US" sz="2400">
                <a:solidFill>
                  <a:prstClr val="black"/>
                </a:solidFill>
              </a:rPr>
              <a:t>Questions</a:t>
            </a:r>
            <a:endParaRPr lang="en-US" sz="2400">
              <a:solidFill>
                <a:prstClr val="black"/>
              </a:solidFill>
              <a:latin typeface="Century Gothic" panose="020B0502020202020204"/>
            </a:endParaRPr>
          </a:p>
          <a:p>
            <a:pPr marL="800100" lvl="1" indent="-342900" defTabSz="457200">
              <a:spcBef>
                <a:spcPts val="1000"/>
              </a:spcBef>
              <a:buFont typeface="Wingdings" panose="05000000000000000000" pitchFamily="2" charset="2"/>
              <a:buChar char="§"/>
              <a:defRPr/>
            </a:pPr>
            <a:endParaRPr lang="en-US" sz="2400">
              <a:solidFill>
                <a:prstClr val="black"/>
              </a:solidFill>
              <a:latin typeface="Century Gothic" panose="020B0502020202020204"/>
            </a:endParaRPr>
          </a:p>
        </p:txBody>
      </p:sp>
      <p:pic>
        <p:nvPicPr>
          <p:cNvPr id="4" name="Picture 3" descr="Housekeeping clipart floor cleaning, Housekeeping floor cleaning ...">
            <a:extLst>
              <a:ext uri="{FF2B5EF4-FFF2-40B4-BE49-F238E27FC236}">
                <a16:creationId xmlns:a16="http://schemas.microsoft.com/office/drawing/2014/main" id="{967559BA-5EC3-5569-ABD5-038CBACDBFE6}"/>
              </a:ext>
            </a:extLst>
          </p:cNvPr>
          <p:cNvPicPr>
            <a:picLocks noChangeAspect="1"/>
          </p:cNvPicPr>
          <p:nvPr/>
        </p:nvPicPr>
        <p:blipFill>
          <a:blip r:embed="rId3"/>
          <a:stretch>
            <a:fillRect/>
          </a:stretch>
        </p:blipFill>
        <p:spPr>
          <a:xfrm>
            <a:off x="6090249" y="748503"/>
            <a:ext cx="4942934" cy="5116578"/>
          </a:xfrm>
          <a:prstGeom prst="rect">
            <a:avLst/>
          </a:prstGeom>
        </p:spPr>
      </p:pic>
    </p:spTree>
    <p:extLst>
      <p:ext uri="{BB962C8B-B14F-4D97-AF65-F5344CB8AC3E}">
        <p14:creationId xmlns:p14="http://schemas.microsoft.com/office/powerpoint/2010/main" val="2730396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Travel Report</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19383" y="1050071"/>
            <a:ext cx="10953234" cy="1518364"/>
          </a:xfrm>
          <a:prstGeom prst="rect">
            <a:avLst/>
          </a:prstGeom>
          <a:noFill/>
        </p:spPr>
        <p:txBody>
          <a:bodyPr wrap="square" lIns="91440" tIns="45720" rIns="91440" bIns="45720" rtlCol="0" anchor="t">
            <a:spAutoFit/>
          </a:bodyPr>
          <a:lstStyle/>
          <a:p>
            <a:pPr defTabSz="457200">
              <a:spcBef>
                <a:spcPts val="1000"/>
              </a:spcBef>
              <a:defRPr/>
            </a:pPr>
            <a:r>
              <a:rPr lang="en-US" sz="2800" b="1">
                <a:solidFill>
                  <a:srgbClr val="EF7A24"/>
                </a:solidFill>
                <a:cs typeface="Calibri"/>
              </a:rPr>
              <a:t>Repayment Process</a:t>
            </a:r>
          </a:p>
          <a:p>
            <a:pPr defTabSz="457200">
              <a:spcBef>
                <a:spcPts val="1000"/>
              </a:spcBef>
              <a:defRPr/>
            </a:pPr>
            <a:endParaRPr lang="en-US" sz="2800">
              <a:solidFill>
                <a:srgbClr val="EF7A24"/>
              </a:solidFill>
              <a:cs typeface="Calibri"/>
            </a:endParaRPr>
          </a:p>
          <a:p>
            <a:pPr marL="800100" lvl="1" indent="-342900" defTabSz="457200">
              <a:spcBef>
                <a:spcPts val="1000"/>
              </a:spcBef>
              <a:buFont typeface="Wingdings" panose="05000000000000000000" pitchFamily="2" charset="2"/>
              <a:buChar char="§"/>
              <a:defRPr/>
            </a:pPr>
            <a:endParaRPr lang="en-US" sz="2000">
              <a:solidFill>
                <a:srgbClr val="EF7A24"/>
              </a:solidFill>
              <a:cs typeface="Calibri"/>
            </a:endParaRPr>
          </a:p>
        </p:txBody>
      </p:sp>
      <p:sp>
        <p:nvSpPr>
          <p:cNvPr id="6" name="Content Placeholder 4">
            <a:extLst>
              <a:ext uri="{FF2B5EF4-FFF2-40B4-BE49-F238E27FC236}">
                <a16:creationId xmlns:a16="http://schemas.microsoft.com/office/drawing/2014/main" id="{A4CF3FB4-454D-284F-162F-0023602CD092}"/>
              </a:ext>
            </a:extLst>
          </p:cNvPr>
          <p:cNvSpPr txBox="1">
            <a:spLocks/>
          </p:cNvSpPr>
          <p:nvPr/>
        </p:nvSpPr>
        <p:spPr>
          <a:xfrm>
            <a:off x="844062" y="1688123"/>
            <a:ext cx="9378730" cy="3798277"/>
          </a:xfrm>
          <a:prstGeom prst="rect">
            <a:avLst/>
          </a:prstGeom>
          <a:solidFill>
            <a:srgbClr val="FDF0E7"/>
          </a:solidFill>
        </p:spPr>
        <p:txBody>
          <a:bodyPr vert="horz" lIns="68580" tIns="34290" rIns="68580" bIns="34290" rtlCol="0" anchor="t">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457200">
              <a:spcBef>
                <a:spcPts val="1000"/>
              </a:spcBef>
              <a:buAutoNum type="arabicPeriod" startAt="6"/>
              <a:defRPr/>
            </a:pPr>
            <a:r>
              <a:rPr lang="en-US">
                <a:solidFill>
                  <a:schemeClr val="bg1"/>
                </a:solidFill>
                <a:cs typeface="Calibri"/>
              </a:rPr>
              <a:t>Attach the Expense Refund Form and a copy of the check (with account info redacted) to the Travel Report</a:t>
            </a:r>
          </a:p>
          <a:p>
            <a:pPr marL="457200" indent="-457200" defTabSz="457200">
              <a:spcBef>
                <a:spcPts val="1000"/>
              </a:spcBef>
              <a:buAutoNum type="arabicPeriod" startAt="6"/>
              <a:defRPr/>
            </a:pPr>
            <a:r>
              <a:rPr lang="en-US" sz="2400">
                <a:solidFill>
                  <a:schemeClr val="bg1"/>
                </a:solidFill>
                <a:cs typeface="Calibri"/>
              </a:rPr>
              <a:t>Send the Expen</a:t>
            </a:r>
            <a:r>
              <a:rPr lang="en-US">
                <a:solidFill>
                  <a:schemeClr val="bg1"/>
                </a:solidFill>
                <a:cs typeface="Calibri"/>
              </a:rPr>
              <a:t>se Refund Form and the Check to the Travel Department for Deposit</a:t>
            </a:r>
          </a:p>
          <a:p>
            <a:pPr marL="457200" indent="-457200" defTabSz="457200">
              <a:spcBef>
                <a:spcPts val="1000"/>
              </a:spcBef>
              <a:buAutoNum type="arabicPeriod" startAt="6"/>
              <a:defRPr/>
            </a:pPr>
            <a:endParaRPr lang="en-US" sz="2400">
              <a:solidFill>
                <a:schemeClr val="bg1"/>
              </a:solidFill>
              <a:cs typeface="Calibri"/>
            </a:endParaRPr>
          </a:p>
          <a:p>
            <a:pPr marL="457200" indent="-457200" defTabSz="457200">
              <a:spcBef>
                <a:spcPts val="1000"/>
              </a:spcBef>
              <a:buAutoNum type="arabicPeriod" startAt="6"/>
              <a:defRPr/>
            </a:pPr>
            <a:endParaRPr lang="en-US">
              <a:solidFill>
                <a:schemeClr val="bg1"/>
              </a:solidFill>
              <a:cs typeface="Calibri"/>
            </a:endParaRPr>
          </a:p>
          <a:p>
            <a:pPr marL="457200" indent="-457200" defTabSz="457200">
              <a:spcBef>
                <a:spcPts val="1000"/>
              </a:spcBef>
              <a:buAutoNum type="arabicPeriod" startAt="6"/>
              <a:defRPr/>
            </a:pPr>
            <a:endParaRPr lang="en-US" sz="2400">
              <a:solidFill>
                <a:schemeClr val="bg1"/>
              </a:solidFill>
              <a:cs typeface="Calibri"/>
            </a:endParaRPr>
          </a:p>
          <a:p>
            <a:pPr marL="0" indent="0" algn="ctr" defTabSz="457200">
              <a:spcBef>
                <a:spcPts val="1000"/>
              </a:spcBef>
              <a:buNone/>
              <a:defRPr/>
            </a:pPr>
            <a:r>
              <a:rPr lang="en-US" sz="2200">
                <a:solidFill>
                  <a:schemeClr val="bg1"/>
                </a:solidFill>
                <a:cs typeface="Calibri"/>
              </a:rPr>
              <a:t>(see </a:t>
            </a:r>
            <a:r>
              <a:rPr lang="en-US" sz="2200">
                <a:solidFill>
                  <a:srgbClr val="0021A5"/>
                </a:solidFill>
                <a:cs typeface="Calibri"/>
                <a:hlinkClick r:id="rId3">
                  <a:extLst>
                    <a:ext uri="{A12FA001-AC4F-418D-AE19-62706E023703}">
                      <ahyp:hlinkClr xmlns:ahyp="http://schemas.microsoft.com/office/drawing/2018/hyperlinkcolor" val="tx"/>
                    </a:ext>
                  </a:extLst>
                </a:hlinkClick>
              </a:rPr>
              <a:t>Expense Refunds, Revenue Refunds, and Credit Memos</a:t>
            </a:r>
            <a:r>
              <a:rPr lang="en-US" sz="2200">
                <a:solidFill>
                  <a:srgbClr val="0021A5"/>
                </a:solidFill>
                <a:cs typeface="Calibri"/>
              </a:rPr>
              <a:t>)</a:t>
            </a:r>
            <a:endParaRPr lang="en-US">
              <a:solidFill>
                <a:schemeClr val="bg1"/>
              </a:solidFill>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605082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3474720" y="2706073"/>
            <a:ext cx="4983480" cy="722927"/>
          </a:xfrm>
        </p:spPr>
        <p:txBody>
          <a:bodyPr anchor="ctr">
            <a:noAutofit/>
          </a:bodyPr>
          <a:lstStyle/>
          <a:p>
            <a:pPr algn="ctr"/>
            <a:r>
              <a:rPr lang="en-US" sz="6000" b="1">
                <a:latin typeface="Arial Black"/>
              </a:rPr>
              <a:t>Demo</a:t>
            </a:r>
            <a:endParaRPr lang="en-US">
              <a:cs typeface="Calibri Light" panose="020F0302020204030204"/>
            </a:endParaRPr>
          </a:p>
        </p:txBody>
      </p:sp>
    </p:spTree>
    <p:extLst>
      <p:ext uri="{BB962C8B-B14F-4D97-AF65-F5344CB8AC3E}">
        <p14:creationId xmlns:p14="http://schemas.microsoft.com/office/powerpoint/2010/main" val="29290585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3474720" y="2706073"/>
            <a:ext cx="4983480" cy="722927"/>
          </a:xfrm>
        </p:spPr>
        <p:txBody>
          <a:bodyPr anchor="ctr">
            <a:noAutofit/>
          </a:bodyPr>
          <a:lstStyle/>
          <a:p>
            <a:r>
              <a:rPr lang="en-US" sz="6000" b="1">
                <a:latin typeface="Arial Black" panose="020B0A04020102020204" pitchFamily="34" charset="0"/>
              </a:rPr>
              <a:t>Questions?</a:t>
            </a:r>
          </a:p>
        </p:txBody>
      </p:sp>
    </p:spTree>
    <p:extLst>
      <p:ext uri="{BB962C8B-B14F-4D97-AF65-F5344CB8AC3E}">
        <p14:creationId xmlns:p14="http://schemas.microsoft.com/office/powerpoint/2010/main" val="19329960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1016000" y="1548285"/>
            <a:ext cx="10159999" cy="4402667"/>
          </a:xfrm>
        </p:spPr>
        <p:txBody>
          <a:bodyPr anchor="ctr">
            <a:noAutofit/>
          </a:bodyPr>
          <a:lstStyle/>
          <a:p>
            <a:pPr algn="ctr"/>
            <a:r>
              <a:rPr lang="en-US" sz="2400" b="1">
                <a:solidFill>
                  <a:srgbClr val="FBFCFF"/>
                </a:solidFill>
                <a:effectLst/>
                <a:latin typeface="Arial Black"/>
                <a:ea typeface="Calibri" panose="020F0502020204030204" pitchFamily="34" charset="0"/>
                <a:cs typeface="Calibri"/>
              </a:rPr>
              <a:t>Contact Form: 	</a:t>
            </a:r>
            <a:r>
              <a:rPr lang="en-US" sz="2400" b="1">
                <a:solidFill>
                  <a:srgbClr val="FBFCFF"/>
                </a:solidFill>
                <a:latin typeface="Arial Black"/>
                <a:hlinkClick r:id="rId4">
                  <a:extLst>
                    <a:ext uri="{A12FA001-AC4F-418D-AE19-62706E023703}">
                      <ahyp:hlinkClr xmlns:ahyp="http://schemas.microsoft.com/office/drawing/2018/hyperlinkcolor" val="tx"/>
                    </a:ext>
                  </a:extLst>
                </a:hlinkClick>
              </a:rPr>
              <a:t>PCard and Travel Support</a:t>
            </a:r>
            <a:br>
              <a:rPr lang="en-US" sz="2400" b="1" u="sng">
                <a:effectLst/>
                <a:latin typeface="Arial Black" panose="020B0A04020102020204" pitchFamily="34" charset="0"/>
                <a:ea typeface="Calibri" panose="020F0502020204030204" pitchFamily="34" charset="0"/>
                <a:cs typeface="Calibri" panose="020F0502020204030204" pitchFamily="34" charset="0"/>
              </a:rPr>
            </a:br>
            <a:br>
              <a:rPr lang="en-US" sz="2400" u="sng">
                <a:latin typeface="Arial Black" panose="020B0A04020102020204" pitchFamily="34" charset="0"/>
                <a:ea typeface="Calibri" panose="020F0502020204030204" pitchFamily="34" charset="0"/>
                <a:cs typeface="Calibri" panose="020F0502020204030204" pitchFamily="34" charset="0"/>
              </a:rPr>
            </a:br>
            <a:br>
              <a:rPr lang="en-US" sz="2400" u="sng">
                <a:latin typeface="Arial Black" panose="020B0A04020102020204" pitchFamily="34" charset="0"/>
                <a:ea typeface="Calibri" panose="020F0502020204030204" pitchFamily="34" charset="0"/>
                <a:cs typeface="Calibri" panose="020F0502020204030204" pitchFamily="34" charset="0"/>
              </a:rPr>
            </a:br>
            <a:br>
              <a:rPr lang="en-US" sz="2400" b="1" i="1" u="sng">
                <a:highlight>
                  <a:srgbClr val="FFFF00"/>
                </a:highligh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latin typeface="Arial Black"/>
                <a:ea typeface="Calibri" panose="020F0502020204030204" pitchFamily="34" charset="0"/>
                <a:cs typeface="Calibri"/>
              </a:rPr>
            </a:br>
            <a:r>
              <a:rPr lang="en-US" sz="2400" b="1" i="1">
                <a:solidFill>
                  <a:srgbClr val="FBFCFF"/>
                </a:solidFill>
                <a:effectLst/>
                <a:latin typeface="Arial Black"/>
                <a:ea typeface="Calibri" panose="020F0502020204030204" pitchFamily="34" charset="0"/>
                <a:cs typeface="Calibri"/>
              </a:rPr>
              <a:t>We are happy to help!</a:t>
            </a:r>
            <a:br>
              <a:rPr lang="en-US" sz="2400">
                <a:latin typeface="Arial Black" panose="020B0A04020102020204" pitchFamily="34" charset="0"/>
                <a:ea typeface="Calibri" panose="020F0502020204030204" pitchFamily="34" charset="0"/>
                <a:cs typeface="Calibri" panose="020F0502020204030204" pitchFamily="34" charset="0"/>
              </a:rPr>
            </a:br>
            <a:endParaRPr lang="en-US" sz="2400" b="1">
              <a:solidFill>
                <a:srgbClr val="FBFC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28876A5C-BA9D-9BC3-F77C-F91B9D808CC3}"/>
              </a:ext>
            </a:extLst>
          </p:cNvPr>
          <p:cNvSpPr txBox="1">
            <a:spLocks/>
          </p:cNvSpPr>
          <p:nvPr/>
        </p:nvSpPr>
        <p:spPr>
          <a:xfrm>
            <a:off x="361309" y="686355"/>
            <a:ext cx="11473428" cy="874368"/>
          </a:xfrm>
          <a:prstGeom prst="rect">
            <a:avLst/>
          </a:prstGeom>
        </p:spPr>
        <p:txBody>
          <a:bodyPr vert="horz" lIns="91440" tIns="45720" rIns="91440" bIns="45720" rtlCol="0" anchor="t">
            <a:noAutofit/>
            <a:scene3d>
              <a:camera prst="orthographicFront">
                <a:rot lat="0" lon="0" rev="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cap="all">
                <a:latin typeface="Arial Black"/>
                <a:ea typeface="Verdana"/>
                <a:cs typeface="Verdana" panose="020B0604030504040204" pitchFamily="34" charset="0"/>
              </a:rPr>
              <a:t>CONTACT US!</a:t>
            </a:r>
          </a:p>
          <a:p>
            <a:pPr marL="0" indent="0" algn="ctr">
              <a:buFont typeface="Arial" panose="020B0604020202020204" pitchFamily="34" charset="0"/>
              <a:buNone/>
            </a:pPr>
            <a:endParaRPr lang="en-US" sz="3600" cap="all">
              <a:latin typeface="Arial Black" panose="020B0A0402010202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D98D8F28-8D2B-8858-CEC3-1B7005282EFF}"/>
              </a:ext>
            </a:extLst>
          </p:cNvPr>
          <p:cNvSpPr txBox="1"/>
          <p:nvPr/>
        </p:nvSpPr>
        <p:spPr>
          <a:xfrm>
            <a:off x="3022599" y="3075311"/>
            <a:ext cx="6146800" cy="1015663"/>
          </a:xfrm>
          <a:prstGeom prst="rect">
            <a:avLst/>
          </a:prstGeom>
          <a:noFill/>
        </p:spPr>
        <p:txBody>
          <a:bodyPr wrap="square" lIns="91440" tIns="45720" rIns="91440" bIns="45720" rtlCol="0" anchor="t">
            <a:spAutoFit/>
          </a:bodyPr>
          <a:lstStyle/>
          <a:p>
            <a:r>
              <a:rPr lang="en-US" sz="2000">
                <a:solidFill>
                  <a:srgbClr val="FBFCFF"/>
                </a:solidFill>
                <a:latin typeface="Arial Black"/>
              </a:rPr>
              <a:t>UF Travel Department:	352-294-1114</a:t>
            </a:r>
          </a:p>
          <a:p>
            <a:br>
              <a:rPr lang="en-US" sz="2000">
                <a:latin typeface="Arial Black" panose="020B0A04020102020204" pitchFamily="34" charset="0"/>
              </a:rPr>
            </a:br>
            <a:r>
              <a:rPr lang="en-US" sz="2000">
                <a:solidFill>
                  <a:srgbClr val="FBFCFF"/>
                </a:solidFill>
                <a:latin typeface="Arial Black"/>
              </a:rPr>
              <a:t>UF PCard Team:		352-</a:t>
            </a:r>
            <a:r>
              <a:rPr lang="en-US" sz="2000">
                <a:solidFill>
                  <a:srgbClr val="FBFCFF"/>
                </a:solidFill>
                <a:latin typeface="Arial Black"/>
                <a:ea typeface="+mn-lt"/>
                <a:cs typeface="+mn-lt"/>
              </a:rPr>
              <a:t>392-1331</a:t>
            </a:r>
            <a:endParaRPr lang="en-US" sz="2000">
              <a:solidFill>
                <a:srgbClr val="FFFFFF"/>
              </a:solidFill>
              <a:latin typeface="Calibri" panose="020F0502020204030204"/>
              <a:cs typeface="Calibri" panose="020F0502020204030204"/>
            </a:endParaRPr>
          </a:p>
        </p:txBody>
      </p:sp>
    </p:spTree>
    <p:extLst>
      <p:ext uri="{BB962C8B-B14F-4D97-AF65-F5344CB8AC3E}">
        <p14:creationId xmlns:p14="http://schemas.microsoft.com/office/powerpoint/2010/main" val="37568891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What is a personal Expense?</a:t>
            </a:r>
          </a:p>
        </p:txBody>
      </p:sp>
      <p:sp>
        <p:nvSpPr>
          <p:cNvPr id="4" name="TextBox 3">
            <a:extLst>
              <a:ext uri="{FF2B5EF4-FFF2-40B4-BE49-F238E27FC236}">
                <a16:creationId xmlns:a16="http://schemas.microsoft.com/office/drawing/2014/main" id="{4D4C07F4-F14B-DB4E-33F8-0D62EB9E2249}"/>
              </a:ext>
            </a:extLst>
          </p:cNvPr>
          <p:cNvSpPr txBox="1"/>
          <p:nvPr/>
        </p:nvSpPr>
        <p:spPr>
          <a:xfrm>
            <a:off x="839995" y="1511005"/>
            <a:ext cx="10507536" cy="3852337"/>
          </a:xfrm>
          <a:prstGeom prst="rect">
            <a:avLst/>
          </a:prstGeom>
          <a:noFill/>
        </p:spPr>
        <p:txBody>
          <a:bodyPr wrap="square" lIns="91440" tIns="45720" rIns="91440" bIns="45720" rtlCol="0" anchor="t">
            <a:spAutoFit/>
          </a:bodyPr>
          <a:lstStyle/>
          <a:p>
            <a:pPr marL="342900" indent="-342900" defTabSz="457200">
              <a:spcBef>
                <a:spcPts val="1000"/>
              </a:spcBef>
              <a:buFont typeface="Wingdings,Sans-Serif" panose="05000000000000000000" pitchFamily="2" charset="2"/>
              <a:buChar char="q"/>
              <a:defRPr/>
            </a:pPr>
            <a:r>
              <a:rPr lang="en-US" sz="2400">
                <a:solidFill>
                  <a:prstClr val="black"/>
                </a:solidFill>
                <a:latin typeface="Century Gothic"/>
                <a:cs typeface="Calibri"/>
              </a:rPr>
              <a:t>Expenses of a </a:t>
            </a:r>
            <a:r>
              <a:rPr lang="en-US" sz="2400" b="1" i="1">
                <a:solidFill>
                  <a:srgbClr val="FA4616"/>
                </a:solidFill>
                <a:latin typeface="Century Gothic"/>
                <a:cs typeface="Calibri"/>
              </a:rPr>
              <a:t>personal nature </a:t>
            </a:r>
            <a:r>
              <a:rPr lang="en-US" sz="2400">
                <a:solidFill>
                  <a:srgbClr val="000000"/>
                </a:solidFill>
                <a:latin typeface="Century Gothic"/>
                <a:cs typeface="Calibri"/>
              </a:rPr>
              <a:t>charged to the </a:t>
            </a:r>
            <a:r>
              <a:rPr lang="en-US" sz="2400" b="1">
                <a:solidFill>
                  <a:srgbClr val="FA4616"/>
                </a:solidFill>
                <a:latin typeface="Century Gothic"/>
                <a:cs typeface="Calibri"/>
              </a:rPr>
              <a:t>PCard</a:t>
            </a:r>
            <a:r>
              <a:rPr lang="en-US" sz="2400">
                <a:solidFill>
                  <a:srgbClr val="000000"/>
                </a:solidFill>
                <a:latin typeface="Century Gothic"/>
                <a:cs typeface="Calibri"/>
              </a:rPr>
              <a:t> or </a:t>
            </a:r>
            <a:r>
              <a:rPr lang="en-US" sz="2400" b="1">
                <a:solidFill>
                  <a:srgbClr val="FA4616"/>
                </a:solidFill>
                <a:latin typeface="Century Gothic"/>
                <a:cs typeface="Calibri"/>
              </a:rPr>
              <a:t>Air Card</a:t>
            </a:r>
            <a:endParaRPr lang="en-US" sz="2400">
              <a:solidFill>
                <a:srgbClr val="FFFFFF"/>
              </a:solidFill>
              <a:latin typeface="Century Gothic"/>
              <a:cs typeface="Calibri"/>
            </a:endParaRPr>
          </a:p>
          <a:p>
            <a:pPr marL="342900" indent="-342900" defTabSz="457200">
              <a:spcBef>
                <a:spcPts val="1000"/>
              </a:spcBef>
              <a:buFont typeface="Wingdings,Sans-Serif" panose="05000000000000000000" pitchFamily="2" charset="2"/>
              <a:buChar char="q"/>
              <a:defRPr/>
            </a:pPr>
            <a:endParaRPr lang="en-US" sz="2400" b="1">
              <a:solidFill>
                <a:srgbClr val="FA4616"/>
              </a:solidFill>
              <a:latin typeface="Century Gothic"/>
              <a:cs typeface="Calibri"/>
            </a:endParaRPr>
          </a:p>
          <a:p>
            <a:pPr marL="342900" indent="-342900" defTabSz="457200">
              <a:spcBef>
                <a:spcPts val="1000"/>
              </a:spcBef>
              <a:buFont typeface="Wingdings" panose="05000000000000000000" pitchFamily="2" charset="2"/>
              <a:buChar char="q"/>
              <a:defRPr/>
            </a:pPr>
            <a:r>
              <a:rPr lang="en-US" sz="2400">
                <a:solidFill>
                  <a:prstClr val="black"/>
                </a:solidFill>
                <a:latin typeface="Century Gothic"/>
                <a:cs typeface="Calibri"/>
              </a:rPr>
              <a:t>Made by accident or due to ignorance of policy/directives</a:t>
            </a:r>
          </a:p>
          <a:p>
            <a:pPr marL="342900" indent="-342900" defTabSz="457200">
              <a:spcBef>
                <a:spcPts val="1000"/>
              </a:spcBef>
              <a:buFont typeface="Wingdings,Sans-Serif" panose="05000000000000000000" pitchFamily="2" charset="2"/>
              <a:buChar char="q"/>
              <a:defRPr/>
            </a:pPr>
            <a:endParaRPr lang="en-US" sz="2400">
              <a:solidFill>
                <a:prstClr val="black"/>
              </a:solidFill>
              <a:latin typeface="Century Gothic"/>
              <a:cs typeface="Calibri"/>
            </a:endParaRPr>
          </a:p>
          <a:p>
            <a:pPr marL="342900" indent="-342900" defTabSz="457200">
              <a:spcBef>
                <a:spcPts val="1000"/>
              </a:spcBef>
              <a:buFont typeface="Wingdings" panose="05000000000000000000" pitchFamily="2" charset="2"/>
              <a:buChar char="q"/>
              <a:defRPr/>
            </a:pPr>
            <a:r>
              <a:rPr lang="en-US" sz="2400">
                <a:solidFill>
                  <a:prstClr val="black"/>
                </a:solidFill>
                <a:latin typeface="Century Gothic"/>
                <a:cs typeface="Calibri"/>
              </a:rPr>
              <a:t>Have </a:t>
            </a:r>
            <a:r>
              <a:rPr lang="en-US" sz="2400" b="1">
                <a:solidFill>
                  <a:srgbClr val="FA4616"/>
                </a:solidFill>
                <a:latin typeface="Century Gothic"/>
                <a:cs typeface="Calibri"/>
              </a:rPr>
              <a:t>no valid business purpose</a:t>
            </a:r>
          </a:p>
          <a:p>
            <a:pPr marL="342900" indent="-342900" defTabSz="457200">
              <a:spcBef>
                <a:spcPts val="1000"/>
              </a:spcBef>
              <a:buFont typeface="Wingdings" panose="05000000000000000000" pitchFamily="2" charset="2"/>
              <a:buChar char="q"/>
              <a:defRPr/>
            </a:pPr>
            <a:endParaRPr lang="en-US" sz="2400" b="1">
              <a:solidFill>
                <a:srgbClr val="FA4616"/>
              </a:solidFill>
              <a:latin typeface="Century Gothic"/>
              <a:cs typeface="Calibri"/>
            </a:endParaRPr>
          </a:p>
          <a:p>
            <a:pPr marL="342900" indent="-342900" defTabSz="457200">
              <a:spcBef>
                <a:spcPts val="1000"/>
              </a:spcBef>
              <a:buFont typeface="Wingdings" panose="05000000000000000000" pitchFamily="2" charset="2"/>
              <a:buChar char="q"/>
              <a:defRPr/>
            </a:pPr>
            <a:r>
              <a:rPr lang="en-US" sz="2400">
                <a:solidFill>
                  <a:prstClr val="black"/>
                </a:solidFill>
                <a:latin typeface="Century Gothic"/>
                <a:cs typeface="Calibri"/>
              </a:rPr>
              <a:t>Must be reimbursed to the university</a:t>
            </a:r>
            <a:endParaRPr lang="en-US" sz="2400">
              <a:solidFill>
                <a:prstClr val="black"/>
              </a:solidFill>
            </a:endParaRPr>
          </a:p>
          <a:p>
            <a:pPr marL="800100" lvl="1" indent="-342900" defTabSz="457200">
              <a:spcBef>
                <a:spcPts val="1000"/>
              </a:spcBef>
              <a:buFont typeface="Wingdings" panose="05000000000000000000" pitchFamily="2" charset="2"/>
              <a:buChar char="§"/>
              <a:defRPr/>
            </a:pPr>
            <a:endParaRPr lang="en-US"/>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pic>
        <p:nvPicPr>
          <p:cNvPr id="6" name="Picture 5" descr="Personal Finance Survey Template">
            <a:extLst>
              <a:ext uri="{FF2B5EF4-FFF2-40B4-BE49-F238E27FC236}">
                <a16:creationId xmlns:a16="http://schemas.microsoft.com/office/drawing/2014/main" id="{CFD918DA-3E46-EA70-5E34-AEE08339CCEB}"/>
              </a:ext>
            </a:extLst>
          </p:cNvPr>
          <p:cNvPicPr>
            <a:picLocks noChangeAspect="1"/>
          </p:cNvPicPr>
          <p:nvPr/>
        </p:nvPicPr>
        <p:blipFill>
          <a:blip r:embed="rId3"/>
          <a:stretch>
            <a:fillRect/>
          </a:stretch>
        </p:blipFill>
        <p:spPr>
          <a:xfrm>
            <a:off x="7476855" y="3027062"/>
            <a:ext cx="3363045" cy="3377422"/>
          </a:xfrm>
          <a:prstGeom prst="rect">
            <a:avLst/>
          </a:prstGeom>
        </p:spPr>
      </p:pic>
    </p:spTree>
    <p:extLst>
      <p:ext uri="{BB962C8B-B14F-4D97-AF65-F5344CB8AC3E}">
        <p14:creationId xmlns:p14="http://schemas.microsoft.com/office/powerpoint/2010/main" val="100320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Expense Type vs Payment Type</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graphicFrame>
        <p:nvGraphicFramePr>
          <p:cNvPr id="8" name="Table 7">
            <a:extLst>
              <a:ext uri="{FF2B5EF4-FFF2-40B4-BE49-F238E27FC236}">
                <a16:creationId xmlns:a16="http://schemas.microsoft.com/office/drawing/2014/main" id="{7A3C3E96-C021-D1E2-F5BE-E9C6188716EA}"/>
              </a:ext>
            </a:extLst>
          </p:cNvPr>
          <p:cNvGraphicFramePr>
            <a:graphicFrameLocks noGrp="1"/>
          </p:cNvGraphicFramePr>
          <p:nvPr>
            <p:extLst>
              <p:ext uri="{D42A27DB-BD31-4B8C-83A1-F6EECF244321}">
                <p14:modId xmlns:p14="http://schemas.microsoft.com/office/powerpoint/2010/main" val="101659644"/>
              </p:ext>
            </p:extLst>
          </p:nvPr>
        </p:nvGraphicFramePr>
        <p:xfrm>
          <a:off x="968643" y="1149457"/>
          <a:ext cx="10425930" cy="4572000"/>
        </p:xfrm>
        <a:graphic>
          <a:graphicData uri="http://schemas.openxmlformats.org/drawingml/2006/table">
            <a:tbl>
              <a:tblPr firstRow="1" bandRow="1">
                <a:tableStyleId>{F2DE63D5-997A-4646-A377-4702673A728D}</a:tableStyleId>
              </a:tblPr>
              <a:tblGrid>
                <a:gridCol w="5319665">
                  <a:extLst>
                    <a:ext uri="{9D8B030D-6E8A-4147-A177-3AD203B41FA5}">
                      <a16:colId xmlns:a16="http://schemas.microsoft.com/office/drawing/2014/main" val="183243445"/>
                    </a:ext>
                  </a:extLst>
                </a:gridCol>
                <a:gridCol w="5106265">
                  <a:extLst>
                    <a:ext uri="{9D8B030D-6E8A-4147-A177-3AD203B41FA5}">
                      <a16:colId xmlns:a16="http://schemas.microsoft.com/office/drawing/2014/main" val="95812739"/>
                    </a:ext>
                  </a:extLst>
                </a:gridCol>
              </a:tblGrid>
              <a:tr h="389848">
                <a:tc>
                  <a:txBody>
                    <a:bodyPr/>
                    <a:lstStyle/>
                    <a:p>
                      <a:pPr algn="ctr"/>
                      <a:r>
                        <a:rPr lang="en-US" sz="2400"/>
                        <a:t>Personal Expense</a:t>
                      </a:r>
                    </a:p>
                  </a:txBody>
                  <a:tcPr/>
                </a:tc>
                <a:tc>
                  <a:txBody>
                    <a:bodyPr/>
                    <a:lstStyle/>
                    <a:p>
                      <a:pPr algn="ctr"/>
                      <a:r>
                        <a:rPr lang="en-US" sz="2400"/>
                        <a:t>Personal Funds</a:t>
                      </a:r>
                    </a:p>
                  </a:txBody>
                  <a:tcPr/>
                </a:tc>
                <a:extLst>
                  <a:ext uri="{0D108BD9-81ED-4DB2-BD59-A6C34878D82A}">
                    <a16:rowId xmlns:a16="http://schemas.microsoft.com/office/drawing/2014/main" val="2241591231"/>
                  </a:ext>
                </a:extLst>
              </a:tr>
              <a:tr h="3987898">
                <a:tc>
                  <a:txBody>
                    <a:bodyPr/>
                    <a:lstStyle/>
                    <a:p>
                      <a:pPr marL="285750" lvl="0" indent="-285750">
                        <a:buFont typeface="Arial"/>
                        <a:buChar char="•"/>
                      </a:pPr>
                      <a:r>
                        <a:rPr lang="en-US" sz="2400">
                          <a:solidFill>
                            <a:schemeClr val="bg1"/>
                          </a:solidFill>
                        </a:rPr>
                        <a:t>Expense of a personal nature</a:t>
                      </a:r>
                    </a:p>
                    <a:p>
                      <a:pPr marL="285750" lvl="0" indent="-285750">
                        <a:buFont typeface="Arial"/>
                        <a:buChar char="•"/>
                      </a:pPr>
                      <a:endParaRPr lang="en-US" sz="2400">
                        <a:solidFill>
                          <a:schemeClr val="bg1"/>
                        </a:solidFill>
                      </a:endParaRPr>
                    </a:p>
                    <a:p>
                      <a:pPr marL="285750" lvl="0" indent="-285750">
                        <a:buFont typeface="Arial"/>
                        <a:buChar char="•"/>
                      </a:pPr>
                      <a:r>
                        <a:rPr lang="en-US" sz="2400">
                          <a:solidFill>
                            <a:schemeClr val="bg1"/>
                          </a:solidFill>
                        </a:rPr>
                        <a:t>Payment Type is either:</a:t>
                      </a:r>
                    </a:p>
                    <a:p>
                      <a:pPr marL="742950" lvl="1" indent="-285750">
                        <a:buFont typeface="Courier New"/>
                        <a:buChar char="o"/>
                      </a:pPr>
                      <a:r>
                        <a:rPr lang="en-US" sz="2400">
                          <a:solidFill>
                            <a:schemeClr val="bg1"/>
                          </a:solidFill>
                        </a:rPr>
                        <a:t>UFLOR PCard</a:t>
                      </a:r>
                      <a:endParaRPr lang="en-US"/>
                    </a:p>
                    <a:p>
                      <a:pPr marL="742950" lvl="1" indent="-285750">
                        <a:buFont typeface="Courier New"/>
                        <a:buChar char="o"/>
                      </a:pPr>
                      <a:r>
                        <a:rPr lang="en-US" sz="2400">
                          <a:solidFill>
                            <a:schemeClr val="bg1"/>
                          </a:solidFill>
                        </a:rPr>
                        <a:t>UFLOR Air Card</a:t>
                      </a:r>
                      <a:endParaRPr lang="en-US"/>
                    </a:p>
                    <a:p>
                      <a:pPr marL="285750" lvl="0" indent="-285750">
                        <a:buFont typeface="Arial"/>
                        <a:buChar char="•"/>
                      </a:pPr>
                      <a:endParaRPr lang="en-US" sz="2400">
                        <a:solidFill>
                          <a:schemeClr val="bg1"/>
                        </a:solidFill>
                      </a:endParaRPr>
                    </a:p>
                    <a:p>
                      <a:pPr marL="342900" lvl="0" indent="-342900">
                        <a:buFont typeface="Arial"/>
                        <a:buChar char="•"/>
                      </a:pPr>
                      <a:r>
                        <a:rPr lang="en-US" sz="2400">
                          <a:solidFill>
                            <a:schemeClr val="bg1"/>
                          </a:solidFill>
                        </a:rPr>
                        <a:t>Processed using </a:t>
                      </a:r>
                      <a:r>
                        <a:rPr lang="en-US" sz="2400" b="0" i="0" u="none" strike="noStrike" noProof="0">
                          <a:solidFill>
                            <a:schemeClr val="bg1"/>
                          </a:solidFill>
                          <a:latin typeface="Century Gothic"/>
                        </a:rPr>
                        <a:t>Expense Type:</a:t>
                      </a:r>
                      <a:endParaRPr lang="en-US" sz="2400"/>
                    </a:p>
                    <a:p>
                      <a:pPr marL="800100" lvl="1" indent="-342900">
                        <a:buFont typeface="Courier New"/>
                        <a:buChar char="o"/>
                      </a:pPr>
                      <a:r>
                        <a:rPr lang="en-US" sz="2400" b="1">
                          <a:solidFill>
                            <a:srgbClr val="1379F5"/>
                          </a:solidFill>
                        </a:rPr>
                        <a:t>Personal Expense</a:t>
                      </a:r>
                      <a:endParaRPr lang="en-US" sz="2400">
                        <a:solidFill>
                          <a:schemeClr val="bg1"/>
                        </a:solidFill>
                      </a:endParaRPr>
                    </a:p>
                  </a:txBody>
                  <a:tcPr>
                    <a:lnB w="12700" cap="flat" cmpd="sng" algn="ctr">
                      <a:solidFill>
                        <a:schemeClr val="accent3"/>
                      </a:solidFill>
                      <a:prstDash val="solid"/>
                      <a:round/>
                      <a:headEnd type="none" w="med" len="med"/>
                      <a:tailEnd type="none" w="med" len="med"/>
                    </a:lnB>
                  </a:tcPr>
                </a:tc>
                <a:tc>
                  <a:txBody>
                    <a:bodyPr/>
                    <a:lstStyle/>
                    <a:p>
                      <a:pPr marL="285750" lvl="0" indent="-285750">
                        <a:buClr>
                          <a:srgbClr val="000000"/>
                        </a:buClr>
                        <a:buFont typeface="Arial,Sans-Serif"/>
                        <a:buChar char="•"/>
                      </a:pPr>
                      <a:r>
                        <a:rPr lang="en-US" sz="2400" b="0" i="0" u="none" strike="noStrike" noProof="0">
                          <a:solidFill>
                            <a:srgbClr val="000000"/>
                          </a:solidFill>
                          <a:latin typeface="Century Gothic"/>
                        </a:rPr>
                        <a:t>Payment Type </a:t>
                      </a:r>
                      <a:endParaRPr lang="en-US"/>
                    </a:p>
                    <a:p>
                      <a:pPr marL="285750" lvl="0" indent="-285750">
                        <a:buClr>
                          <a:srgbClr val="000000"/>
                        </a:buClr>
                        <a:buFont typeface="Arial,Sans-Serif"/>
                        <a:buChar char="•"/>
                      </a:pPr>
                      <a:endParaRPr lang="en-US" sz="2400" b="0" i="0" u="none" strike="noStrike" noProof="0">
                        <a:solidFill>
                          <a:srgbClr val="000000"/>
                        </a:solidFill>
                        <a:latin typeface="Century Gothic"/>
                      </a:endParaRPr>
                    </a:p>
                    <a:p>
                      <a:pPr marL="285750" lvl="0" indent="-285750">
                        <a:buClr>
                          <a:srgbClr val="000000"/>
                        </a:buClr>
                        <a:buFont typeface="Arial,Sans-Serif"/>
                        <a:buChar char="•"/>
                      </a:pPr>
                      <a:r>
                        <a:rPr lang="en-US" sz="2400" b="0" i="0" u="none" strike="noStrike" noProof="0">
                          <a:solidFill>
                            <a:srgbClr val="000000"/>
                          </a:solidFill>
                          <a:latin typeface="Century Gothic"/>
                        </a:rPr>
                        <a:t>Denotes an expense made with personal payment method, </a:t>
                      </a:r>
                      <a:endParaRPr lang="en-US"/>
                    </a:p>
                    <a:p>
                      <a:pPr marL="742950" lvl="1" indent="-285750">
                        <a:buClr>
                          <a:srgbClr val="000000"/>
                        </a:buClr>
                        <a:buFont typeface="Courier New"/>
                        <a:buChar char="o"/>
                      </a:pPr>
                      <a:r>
                        <a:rPr lang="en-US" sz="2400" b="0" i="0" u="none" strike="noStrike" noProof="0">
                          <a:solidFill>
                            <a:srgbClr val="000000"/>
                          </a:solidFill>
                          <a:latin typeface="Century Gothic"/>
                        </a:rPr>
                        <a:t>e.g., cash, personal credit card</a:t>
                      </a:r>
                    </a:p>
                    <a:p>
                      <a:pPr marL="742950" lvl="1" indent="-285750">
                        <a:buClr>
                          <a:srgbClr val="000000"/>
                        </a:buClr>
                        <a:buFont typeface="Courier New"/>
                        <a:buChar char="o"/>
                      </a:pPr>
                      <a:endParaRPr lang="en-US" sz="2400" b="0" i="0" u="none" strike="noStrike" noProof="0">
                        <a:solidFill>
                          <a:srgbClr val="000000"/>
                        </a:solidFill>
                        <a:latin typeface="Century Gothic"/>
                      </a:endParaRPr>
                    </a:p>
                    <a:p>
                      <a:pPr marL="285750" lvl="0" indent="-285750">
                        <a:buClr>
                          <a:srgbClr val="000000"/>
                        </a:buClr>
                        <a:buFont typeface="Arial,Sans-Serif"/>
                        <a:buChar char="•"/>
                      </a:pPr>
                      <a:r>
                        <a:rPr lang="en-US" sz="2400" b="0" i="0" u="none" strike="noStrike" noProof="0">
                          <a:solidFill>
                            <a:srgbClr val="000000"/>
                          </a:solidFill>
                          <a:latin typeface="Century Gothic"/>
                        </a:rPr>
                        <a:t>Processed using the Expense Type that best describes the transaction</a:t>
                      </a:r>
                      <a:endParaRPr lang="en-US" sz="2400" b="0" i="0" u="none" strike="noStrike" kern="1200" noProof="0">
                        <a:solidFill>
                          <a:srgbClr val="000000"/>
                        </a:solidFill>
                        <a:latin typeface="Century Gothic"/>
                        <a:ea typeface="+mn-ea"/>
                        <a:cs typeface="+mn-cs"/>
                      </a:endParaRPr>
                    </a:p>
                  </a:txBody>
                  <a:tcPr>
                    <a:lnB w="12700">
                      <a:solidFill>
                        <a:schemeClr val="accent3"/>
                      </a:solidFill>
                    </a:lnB>
                  </a:tcPr>
                </a:tc>
                <a:extLst>
                  <a:ext uri="{0D108BD9-81ED-4DB2-BD59-A6C34878D82A}">
                    <a16:rowId xmlns:a16="http://schemas.microsoft.com/office/drawing/2014/main" val="3740581480"/>
                  </a:ext>
                </a:extLst>
              </a:tr>
            </a:tbl>
          </a:graphicData>
        </a:graphic>
      </p:graphicFrame>
    </p:spTree>
    <p:extLst>
      <p:ext uri="{BB962C8B-B14F-4D97-AF65-F5344CB8AC3E}">
        <p14:creationId xmlns:p14="http://schemas.microsoft.com/office/powerpoint/2010/main" val="362645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 TIP:</a:t>
            </a:r>
          </a:p>
        </p:txBody>
      </p:sp>
      <p:sp>
        <p:nvSpPr>
          <p:cNvPr id="4" name="TextBox 3">
            <a:extLst>
              <a:ext uri="{FF2B5EF4-FFF2-40B4-BE49-F238E27FC236}">
                <a16:creationId xmlns:a16="http://schemas.microsoft.com/office/drawing/2014/main" id="{4D4C07F4-F14B-DB4E-33F8-0D62EB9E2249}"/>
              </a:ext>
            </a:extLst>
          </p:cNvPr>
          <p:cNvSpPr txBox="1"/>
          <p:nvPr/>
        </p:nvSpPr>
        <p:spPr>
          <a:xfrm>
            <a:off x="668595" y="1194911"/>
            <a:ext cx="9164350" cy="4939814"/>
          </a:xfrm>
          <a:prstGeom prst="rect">
            <a:avLst/>
          </a:prstGeom>
          <a:noFill/>
        </p:spPr>
        <p:txBody>
          <a:bodyPr wrap="square" lIns="91440" tIns="45720" rIns="91440" bIns="45720" rtlCol="0" anchor="t">
            <a:spAutoFit/>
          </a:bodyPr>
          <a:lstStyle/>
          <a:p>
            <a:pPr defTabSz="457200">
              <a:spcBef>
                <a:spcPts val="1000"/>
              </a:spcBef>
              <a:defRPr/>
            </a:pPr>
            <a:r>
              <a:rPr lang="en-US" sz="2400">
                <a:solidFill>
                  <a:prstClr val="black"/>
                </a:solidFill>
              </a:rPr>
              <a:t>If the </a:t>
            </a:r>
            <a:r>
              <a:rPr lang="en-US" sz="2400" b="1">
                <a:solidFill>
                  <a:prstClr val="black"/>
                </a:solidFill>
              </a:rPr>
              <a:t>Payment Type is </a:t>
            </a:r>
            <a:r>
              <a:rPr lang="en-US" sz="2400" u="sng">
                <a:solidFill>
                  <a:prstClr val="black"/>
                </a:solidFill>
              </a:rPr>
              <a:t>Personal Funds</a:t>
            </a:r>
            <a:r>
              <a:rPr lang="en-US" sz="2400">
                <a:solidFill>
                  <a:prstClr val="black"/>
                </a:solidFill>
              </a:rPr>
              <a:t>, the</a:t>
            </a:r>
          </a:p>
          <a:p>
            <a:pPr defTabSz="457200">
              <a:spcBef>
                <a:spcPts val="1000"/>
              </a:spcBef>
              <a:defRPr/>
            </a:pPr>
            <a:r>
              <a:rPr lang="en-US" sz="2400" b="1">
                <a:solidFill>
                  <a:prstClr val="black"/>
                </a:solidFill>
              </a:rPr>
              <a:t>Expense Type </a:t>
            </a:r>
            <a:r>
              <a:rPr lang="en-US" sz="2400" i="1">
                <a:solidFill>
                  <a:prstClr val="black"/>
                </a:solidFill>
              </a:rPr>
              <a:t>cannot</a:t>
            </a:r>
            <a:r>
              <a:rPr lang="en-US" sz="2400">
                <a:solidFill>
                  <a:prstClr val="black"/>
                </a:solidFill>
              </a:rPr>
              <a:t> be </a:t>
            </a:r>
            <a:r>
              <a:rPr lang="en-US" sz="2400" u="sng">
                <a:solidFill>
                  <a:prstClr val="black"/>
                </a:solidFill>
              </a:rPr>
              <a:t>Personal Expense</a:t>
            </a:r>
            <a:endParaRPr lang="en-US" sz="2400">
              <a:solidFill>
                <a:prstClr val="black"/>
              </a:solidFill>
            </a:endParaRPr>
          </a:p>
          <a:p>
            <a:pPr defTabSz="457200">
              <a:spcBef>
                <a:spcPts val="1000"/>
              </a:spcBef>
              <a:defRPr/>
            </a:pPr>
            <a:endParaRPr lang="en-US" sz="2400">
              <a:solidFill>
                <a:prstClr val="black"/>
              </a:solidFill>
            </a:endParaRPr>
          </a:p>
          <a:p>
            <a:pPr defTabSz="457200">
              <a:spcBef>
                <a:spcPts val="1000"/>
              </a:spcBef>
              <a:defRPr/>
            </a:pPr>
            <a:endParaRPr lang="en-US" sz="2400">
              <a:solidFill>
                <a:prstClr val="black"/>
              </a:solidFill>
            </a:endParaRPr>
          </a:p>
          <a:p>
            <a:pPr defTabSz="457200">
              <a:spcBef>
                <a:spcPts val="1000"/>
              </a:spcBef>
              <a:defRPr/>
            </a:pPr>
            <a:endParaRPr lang="en-US" sz="2400">
              <a:solidFill>
                <a:prstClr val="black"/>
              </a:solidFill>
            </a:endParaRPr>
          </a:p>
          <a:p>
            <a:pPr defTabSz="457200">
              <a:spcBef>
                <a:spcPts val="1000"/>
              </a:spcBef>
              <a:defRPr/>
            </a:pPr>
            <a:endParaRPr lang="en-US" sz="2400">
              <a:solidFill>
                <a:prstClr val="black"/>
              </a:solidFill>
            </a:endParaRPr>
          </a:p>
          <a:p>
            <a:pPr defTabSz="457200">
              <a:spcBef>
                <a:spcPts val="1000"/>
              </a:spcBef>
              <a:defRPr/>
            </a:pPr>
            <a:endParaRPr lang="en-US" sz="2400">
              <a:solidFill>
                <a:prstClr val="black"/>
              </a:solidFill>
            </a:endParaRPr>
          </a:p>
          <a:p>
            <a:pPr defTabSz="457200">
              <a:spcBef>
                <a:spcPts val="1000"/>
              </a:spcBef>
              <a:defRPr/>
            </a:pPr>
            <a:endParaRPr lang="en-US" sz="2400">
              <a:solidFill>
                <a:prstClr val="black"/>
              </a:solidFill>
            </a:endParaRPr>
          </a:p>
          <a:p>
            <a:pPr defTabSz="457200">
              <a:spcBef>
                <a:spcPts val="1000"/>
              </a:spcBef>
              <a:defRPr/>
            </a:pPr>
            <a:endParaRPr lang="en-US" sz="2400">
              <a:solidFill>
                <a:prstClr val="black"/>
              </a:solidFill>
            </a:endParaRPr>
          </a:p>
          <a:p>
            <a:pPr algn="ctr" defTabSz="457200">
              <a:spcBef>
                <a:spcPts val="1000"/>
              </a:spcBef>
              <a:defRPr/>
            </a:pPr>
            <a:r>
              <a:rPr lang="en-US" sz="2400">
                <a:solidFill>
                  <a:prstClr val="black"/>
                </a:solidFill>
              </a:rPr>
              <a:t>Instead:</a:t>
            </a:r>
            <a:r>
              <a:rPr lang="en-US" sz="2400" b="1">
                <a:solidFill>
                  <a:prstClr val="black"/>
                </a:solidFill>
              </a:rPr>
              <a:t> Reduce the amount of the Personal Funds</a:t>
            </a:r>
            <a:endParaRPr lang="en-US" b="1">
              <a:solidFill>
                <a:prstClr val="black"/>
              </a:solidFill>
            </a:endParaRPr>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pic>
        <p:nvPicPr>
          <p:cNvPr id="7" name="Picture 6">
            <a:extLst>
              <a:ext uri="{FF2B5EF4-FFF2-40B4-BE49-F238E27FC236}">
                <a16:creationId xmlns:a16="http://schemas.microsoft.com/office/drawing/2014/main" id="{B4F85B73-210D-4FED-96DD-CBF63E421404}"/>
              </a:ext>
            </a:extLst>
          </p:cNvPr>
          <p:cNvPicPr>
            <a:picLocks noChangeAspect="1"/>
          </p:cNvPicPr>
          <p:nvPr/>
        </p:nvPicPr>
        <p:blipFill>
          <a:blip r:embed="rId3"/>
          <a:stretch>
            <a:fillRect/>
          </a:stretch>
        </p:blipFill>
        <p:spPr>
          <a:xfrm>
            <a:off x="1036323" y="2892139"/>
            <a:ext cx="10038733" cy="2264937"/>
          </a:xfrm>
          <a:prstGeom prst="rect">
            <a:avLst/>
          </a:prstGeom>
          <a:ln>
            <a:noFill/>
          </a:ln>
          <a:effectLst>
            <a:outerShdw blurRad="292100" dist="139700" dir="2700000" algn="tl" rotWithShape="0">
              <a:srgbClr val="333333">
                <a:alpha val="65000"/>
              </a:srgbClr>
            </a:outerShdw>
          </a:effectLst>
        </p:spPr>
      </p:pic>
      <p:graphicFrame>
        <p:nvGraphicFramePr>
          <p:cNvPr id="6" name="Table 5">
            <a:extLst>
              <a:ext uri="{FF2B5EF4-FFF2-40B4-BE49-F238E27FC236}">
                <a16:creationId xmlns:a16="http://schemas.microsoft.com/office/drawing/2014/main" id="{BC5BB643-82A7-D67E-5B3A-6623113D6A33}"/>
              </a:ext>
            </a:extLst>
          </p:cNvPr>
          <p:cNvGraphicFramePr>
            <a:graphicFrameLocks noGrp="1"/>
          </p:cNvGraphicFramePr>
          <p:nvPr>
            <p:extLst>
              <p:ext uri="{D42A27DB-BD31-4B8C-83A1-F6EECF244321}">
                <p14:modId xmlns:p14="http://schemas.microsoft.com/office/powerpoint/2010/main" val="3484946921"/>
              </p:ext>
            </p:extLst>
          </p:nvPr>
        </p:nvGraphicFramePr>
        <p:xfrm>
          <a:off x="7910200" y="820762"/>
          <a:ext cx="3845490" cy="1937810"/>
        </p:xfrm>
        <a:graphic>
          <a:graphicData uri="http://schemas.openxmlformats.org/drawingml/2006/table">
            <a:tbl>
              <a:tblPr firstRow="1" bandRow="1">
                <a:tableStyleId>{F2DE63D5-997A-4646-A377-4702673A728D}</a:tableStyleId>
              </a:tblPr>
              <a:tblGrid>
                <a:gridCol w="1891351">
                  <a:extLst>
                    <a:ext uri="{9D8B030D-6E8A-4147-A177-3AD203B41FA5}">
                      <a16:colId xmlns:a16="http://schemas.microsoft.com/office/drawing/2014/main" val="183243445"/>
                    </a:ext>
                  </a:extLst>
                </a:gridCol>
                <a:gridCol w="1954139">
                  <a:extLst>
                    <a:ext uri="{9D8B030D-6E8A-4147-A177-3AD203B41FA5}">
                      <a16:colId xmlns:a16="http://schemas.microsoft.com/office/drawing/2014/main" val="95812739"/>
                    </a:ext>
                  </a:extLst>
                </a:gridCol>
              </a:tblGrid>
              <a:tr h="644920">
                <a:tc>
                  <a:txBody>
                    <a:bodyPr/>
                    <a:lstStyle/>
                    <a:p>
                      <a:pPr algn="ctr"/>
                      <a:r>
                        <a:rPr lang="en-US" sz="2400"/>
                        <a:t>Payment </a:t>
                      </a:r>
                    </a:p>
                    <a:p>
                      <a:pPr algn="ctr"/>
                      <a:r>
                        <a:rPr lang="en-US" sz="2400"/>
                        <a:t>Type</a:t>
                      </a:r>
                    </a:p>
                  </a:txBody>
                  <a:tcPr/>
                </a:tc>
                <a:tc>
                  <a:txBody>
                    <a:bodyPr/>
                    <a:lstStyle/>
                    <a:p>
                      <a:pPr algn="ctr"/>
                      <a:r>
                        <a:rPr lang="en-US" sz="2400"/>
                        <a:t>Expense </a:t>
                      </a:r>
                    </a:p>
                    <a:p>
                      <a:pPr algn="ctr"/>
                      <a:r>
                        <a:rPr lang="en-US" sz="2400"/>
                        <a:t>Type</a:t>
                      </a:r>
                    </a:p>
                  </a:txBody>
                  <a:tcPr/>
                </a:tc>
                <a:extLst>
                  <a:ext uri="{0D108BD9-81ED-4DB2-BD59-A6C34878D82A}">
                    <a16:rowId xmlns:a16="http://schemas.microsoft.com/office/drawing/2014/main" val="2241591231"/>
                  </a:ext>
                </a:extLst>
              </a:tr>
              <a:tr h="1114850">
                <a:tc>
                  <a:txBody>
                    <a:bodyPr/>
                    <a:lstStyle/>
                    <a:p>
                      <a:pPr marL="0" lvl="0" indent="0" algn="ctr">
                        <a:buFont typeface="Arial"/>
                        <a:buNone/>
                      </a:pPr>
                      <a:r>
                        <a:rPr lang="en-US" sz="2400">
                          <a:solidFill>
                            <a:schemeClr val="bg1"/>
                          </a:solidFill>
                        </a:rPr>
                        <a:t>Personal Funds</a:t>
                      </a:r>
                      <a:endParaRPr lang="en-US" sz="2400"/>
                    </a:p>
                  </a:txBody>
                  <a:tcPr/>
                </a:tc>
                <a:tc>
                  <a:txBody>
                    <a:bodyPr/>
                    <a:lstStyle/>
                    <a:p>
                      <a:pPr marL="0" lvl="0" indent="0" algn="ctr">
                        <a:buClr>
                          <a:srgbClr val="000000"/>
                        </a:buClr>
                        <a:buFont typeface="Arial,Sans-Serif"/>
                        <a:buNone/>
                      </a:pPr>
                      <a:r>
                        <a:rPr lang="en-US" sz="2400" b="0" i="0" u="none" strike="noStrike" noProof="0">
                          <a:solidFill>
                            <a:srgbClr val="000000"/>
                          </a:solidFill>
                          <a:latin typeface="Century Gothic"/>
                        </a:rPr>
                        <a:t>Personal Expense</a:t>
                      </a:r>
                      <a:endParaRPr lang="en-US" sz="2400" b="0" i="0" u="none" strike="noStrike" kern="1200" noProof="0">
                        <a:solidFill>
                          <a:srgbClr val="000000"/>
                        </a:solidFill>
                        <a:latin typeface="Century Gothic"/>
                        <a:ea typeface="+mn-ea"/>
                        <a:cs typeface="+mn-cs"/>
                      </a:endParaRPr>
                    </a:p>
                  </a:txBody>
                  <a:tcPr/>
                </a:tc>
                <a:extLst>
                  <a:ext uri="{0D108BD9-81ED-4DB2-BD59-A6C34878D82A}">
                    <a16:rowId xmlns:a16="http://schemas.microsoft.com/office/drawing/2014/main" val="3740581480"/>
                  </a:ext>
                </a:extLst>
              </a:tr>
            </a:tbl>
          </a:graphicData>
        </a:graphic>
      </p:graphicFrame>
      <p:sp>
        <p:nvSpPr>
          <p:cNvPr id="8" name="TextBox 7">
            <a:extLst>
              <a:ext uri="{FF2B5EF4-FFF2-40B4-BE49-F238E27FC236}">
                <a16:creationId xmlns:a16="http://schemas.microsoft.com/office/drawing/2014/main" id="{0557F9AC-745A-E29A-515F-C23ED9B28155}"/>
              </a:ext>
            </a:extLst>
          </p:cNvPr>
          <p:cNvSpPr txBox="1"/>
          <p:nvPr/>
        </p:nvSpPr>
        <p:spPr>
          <a:xfrm>
            <a:off x="10130438" y="1443838"/>
            <a:ext cx="1327758" cy="1323439"/>
          </a:xfrm>
          <a:prstGeom prst="rect">
            <a:avLst/>
          </a:prstGeom>
          <a:noFill/>
        </p:spPr>
        <p:txBody>
          <a:bodyPr wrap="square" rtlCol="0">
            <a:spAutoFit/>
          </a:bodyPr>
          <a:lstStyle/>
          <a:p>
            <a:pPr algn="ctr"/>
            <a:r>
              <a:rPr lang="en-US" sz="8000">
                <a:solidFill>
                  <a:srgbClr val="FF0000"/>
                </a:solidFill>
              </a:rPr>
              <a:t>X</a:t>
            </a:r>
          </a:p>
        </p:txBody>
      </p:sp>
    </p:spTree>
    <p:extLst>
      <p:ext uri="{BB962C8B-B14F-4D97-AF65-F5344CB8AC3E}">
        <p14:creationId xmlns:p14="http://schemas.microsoft.com/office/powerpoint/2010/main" val="391638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 – Travel vs PCard</a:t>
            </a:r>
          </a:p>
        </p:txBody>
      </p:sp>
      <p:sp>
        <p:nvSpPr>
          <p:cNvPr id="4" name="TextBox 3">
            <a:extLst>
              <a:ext uri="{FF2B5EF4-FFF2-40B4-BE49-F238E27FC236}">
                <a16:creationId xmlns:a16="http://schemas.microsoft.com/office/drawing/2014/main" id="{4D4C07F4-F14B-DB4E-33F8-0D62EB9E2249}"/>
              </a:ext>
            </a:extLst>
          </p:cNvPr>
          <p:cNvSpPr txBox="1"/>
          <p:nvPr/>
        </p:nvSpPr>
        <p:spPr>
          <a:xfrm>
            <a:off x="838493" y="1295387"/>
            <a:ext cx="10520451" cy="1826141"/>
          </a:xfrm>
          <a:prstGeom prst="rect">
            <a:avLst/>
          </a:prstGeom>
          <a:noFill/>
        </p:spPr>
        <p:txBody>
          <a:bodyPr wrap="square" lIns="91440" tIns="45720" rIns="91440" bIns="45720" rtlCol="0" anchor="t">
            <a:spAutoFit/>
          </a:bodyPr>
          <a:lstStyle/>
          <a:p>
            <a:pPr algn="ctr" defTabSz="457200">
              <a:spcBef>
                <a:spcPts val="1000"/>
              </a:spcBef>
              <a:defRPr/>
            </a:pPr>
            <a:r>
              <a:rPr lang="en-US" sz="2400">
                <a:solidFill>
                  <a:prstClr val="black"/>
                </a:solidFill>
                <a:cs typeface="Calibri"/>
              </a:rPr>
              <a:t>Personal Expenses are handled differently based on the type of transaction</a:t>
            </a:r>
            <a:endParaRPr lang="en-US"/>
          </a:p>
          <a:p>
            <a:pPr defTabSz="457200">
              <a:spcBef>
                <a:spcPts val="1000"/>
              </a:spcBef>
              <a:defRPr/>
            </a:pPr>
            <a:endParaRPr lang="en-US" sz="2400">
              <a:solidFill>
                <a:prstClr val="black"/>
              </a:solidFill>
              <a:cs typeface="Calibri"/>
            </a:endParaRPr>
          </a:p>
          <a:p>
            <a:pPr defTabSz="457200">
              <a:spcBef>
                <a:spcPts val="1000"/>
              </a:spcBef>
              <a:defRPr/>
            </a:pPr>
            <a:endParaRPr lang="en-US" sz="2400">
              <a:solidFill>
                <a:prstClr val="black"/>
              </a:solidFill>
              <a:cs typeface="Calibri"/>
            </a:endParaRP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graphicFrame>
        <p:nvGraphicFramePr>
          <p:cNvPr id="12" name="Diagram 11">
            <a:extLst>
              <a:ext uri="{FF2B5EF4-FFF2-40B4-BE49-F238E27FC236}">
                <a16:creationId xmlns:a16="http://schemas.microsoft.com/office/drawing/2014/main" id="{7232AC24-C387-0CA4-F994-79072EA39906}"/>
              </a:ext>
            </a:extLst>
          </p:cNvPr>
          <p:cNvGraphicFramePr/>
          <p:nvPr>
            <p:extLst>
              <p:ext uri="{D42A27DB-BD31-4B8C-83A1-F6EECF244321}">
                <p14:modId xmlns:p14="http://schemas.microsoft.com/office/powerpoint/2010/main" val="1054875101"/>
              </p:ext>
            </p:extLst>
          </p:nvPr>
        </p:nvGraphicFramePr>
        <p:xfrm>
          <a:off x="1480868" y="2347823"/>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5" name="Diagram 164">
            <a:extLst>
              <a:ext uri="{FF2B5EF4-FFF2-40B4-BE49-F238E27FC236}">
                <a16:creationId xmlns:a16="http://schemas.microsoft.com/office/drawing/2014/main" id="{E87B973B-1458-DA2F-2272-2DB1FA0C0CEB}"/>
              </a:ext>
            </a:extLst>
          </p:cNvPr>
          <p:cNvGraphicFramePr/>
          <p:nvPr>
            <p:extLst>
              <p:ext uri="{D42A27DB-BD31-4B8C-83A1-F6EECF244321}">
                <p14:modId xmlns:p14="http://schemas.microsoft.com/office/powerpoint/2010/main" val="4139912941"/>
              </p:ext>
            </p:extLst>
          </p:nvPr>
        </p:nvGraphicFramePr>
        <p:xfrm>
          <a:off x="6052868" y="2347822"/>
          <a:ext cx="45720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3272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297324" y="2706073"/>
            <a:ext cx="11570211" cy="722927"/>
          </a:xfrm>
        </p:spPr>
        <p:txBody>
          <a:bodyPr anchor="ctr">
            <a:noAutofit/>
          </a:bodyPr>
          <a:lstStyle/>
          <a:p>
            <a:pPr marL="457200" algn="ctr">
              <a:spcBef>
                <a:spcPts val="0"/>
              </a:spcBef>
            </a:pPr>
            <a:r>
              <a:rPr lang="en-US">
                <a:latin typeface="Arial Black"/>
              </a:rPr>
              <a:t>Processing</a:t>
            </a:r>
            <a:r>
              <a:rPr lang="en-US" sz="5400" b="1">
                <a:latin typeface="Arial Black"/>
              </a:rPr>
              <a:t> </a:t>
            </a:r>
            <a:r>
              <a:rPr lang="en-US" b="1">
                <a:latin typeface="Arial Black"/>
              </a:rPr>
              <a:t>Personal </a:t>
            </a:r>
            <a:r>
              <a:rPr lang="en-US">
                <a:latin typeface="Arial Black"/>
              </a:rPr>
              <a:t>Expenses:</a:t>
            </a:r>
            <a:r>
              <a:rPr lang="en-US" sz="6000" b="1">
                <a:latin typeface="Arial Black"/>
              </a:rPr>
              <a:t>  </a:t>
            </a:r>
            <a:br>
              <a:rPr lang="en-US" sz="6000" b="1">
                <a:latin typeface="Arial Black"/>
              </a:rPr>
            </a:br>
            <a:br>
              <a:rPr lang="en-US" sz="6000" b="1">
                <a:latin typeface="Arial Black"/>
              </a:rPr>
            </a:br>
            <a:r>
              <a:rPr lang="en-US" sz="6000" b="1" err="1">
                <a:latin typeface="Arial Black"/>
              </a:rPr>
              <a:t>PCard</a:t>
            </a:r>
            <a:r>
              <a:rPr lang="en-US" sz="6000" b="1">
                <a:latin typeface="Arial Black"/>
              </a:rPr>
              <a:t> Only (Non-Travel) Report</a:t>
            </a:r>
            <a:endParaRPr lang="en-US">
              <a:ea typeface="Calibri Light" panose="020F0302020204030204"/>
              <a:cs typeface="Calibri Light" panose="020F0302020204030204"/>
            </a:endParaRPr>
          </a:p>
        </p:txBody>
      </p:sp>
    </p:spTree>
    <p:extLst>
      <p:ext uri="{BB962C8B-B14F-4D97-AF65-F5344CB8AC3E}">
        <p14:creationId xmlns:p14="http://schemas.microsoft.com/office/powerpoint/2010/main" val="398823853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fontScale="92500"/>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Personal Expenses on A Pcard (Non-Travel) </a:t>
            </a:r>
          </a:p>
        </p:txBody>
      </p:sp>
      <p:sp>
        <p:nvSpPr>
          <p:cNvPr id="2" name="Rectangle 1">
            <a:extLst>
              <a:ext uri="{FF2B5EF4-FFF2-40B4-BE49-F238E27FC236}">
                <a16:creationId xmlns:a16="http://schemas.microsoft.com/office/drawing/2014/main" id="{8661F127-6A27-328E-886A-0CB092CC1B9A}"/>
              </a:ext>
            </a:extLst>
          </p:cNvPr>
          <p:cNvSpPr>
            <a:spLocks/>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a:spLocks/>
          </p:cNvSpPr>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a:t>
            </a:r>
            <a:r>
              <a:rPr lang="en-US" sz="1400">
                <a:solidFill>
                  <a:schemeClr val="bg1"/>
                </a:solidFill>
                <a:latin typeface="Arial Black"/>
              </a:rPr>
              <a:t>Processing Personal Expenses</a:t>
            </a:r>
            <a:endParaRPr lang="en-US" sz="140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9CC5893E-58A4-F79F-DD54-6353214296EC}"/>
              </a:ext>
            </a:extLst>
          </p:cNvPr>
          <p:cNvSpPr txBox="1"/>
          <p:nvPr/>
        </p:nvSpPr>
        <p:spPr>
          <a:xfrm>
            <a:off x="624335" y="1511005"/>
            <a:ext cx="10953234" cy="4221669"/>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latin typeface="Century Gothic"/>
                <a:cs typeface="Calibri"/>
              </a:rPr>
              <a:t>All PCard purchases should comply with the guidelines on </a:t>
            </a:r>
            <a:r>
              <a:rPr lang="en-US" sz="2400">
                <a:solidFill>
                  <a:prstClr val="black"/>
                </a:solidFill>
                <a:latin typeface="Century Gothic"/>
                <a:cs typeface="Calibri"/>
                <a:hlinkClick r:id="rId3">
                  <a:extLst>
                    <a:ext uri="{A12FA001-AC4F-418D-AE19-62706E023703}">
                      <ahyp:hlinkClr xmlns:ahyp="http://schemas.microsoft.com/office/drawing/2018/hyperlinkcolor" val="tx"/>
                    </a:ext>
                  </a:extLst>
                </a:hlinkClick>
              </a:rPr>
              <a:t>Allowable, Conditonal, and Non-Allowable Purchases</a:t>
            </a:r>
            <a:r>
              <a:rPr lang="en-US" sz="2400">
                <a:solidFill>
                  <a:prstClr val="black"/>
                </a:solidFill>
                <a:latin typeface="Century Gothic"/>
                <a:cs typeface="Calibri"/>
              </a:rPr>
              <a:t> </a:t>
            </a:r>
          </a:p>
          <a:p>
            <a:pPr marL="342900" indent="-342900" defTabSz="457200">
              <a:spcBef>
                <a:spcPts val="1000"/>
              </a:spcBef>
              <a:buFont typeface="Arial"/>
              <a:buChar char="•"/>
              <a:defRPr/>
            </a:pPr>
            <a:endParaRPr lang="en-US" sz="2400">
              <a:solidFill>
                <a:prstClr val="black"/>
              </a:solidFill>
              <a:latin typeface="Century Gothic"/>
              <a:cs typeface="Calibri"/>
            </a:endParaRPr>
          </a:p>
          <a:p>
            <a:pPr marL="342900" indent="-342900" defTabSz="457200">
              <a:spcBef>
                <a:spcPts val="1000"/>
              </a:spcBef>
              <a:buFont typeface="Arial"/>
              <a:buChar char="•"/>
              <a:defRPr/>
            </a:pPr>
            <a:r>
              <a:rPr lang="en-US" sz="2400">
                <a:solidFill>
                  <a:prstClr val="black"/>
                </a:solidFill>
                <a:latin typeface="Century Gothic"/>
                <a:cs typeface="Calibri"/>
              </a:rPr>
              <a:t>PCards should </a:t>
            </a:r>
            <a:r>
              <a:rPr lang="en-US" sz="2400" b="1">
                <a:solidFill>
                  <a:prstClr val="black"/>
                </a:solidFill>
                <a:latin typeface="Century Gothic"/>
                <a:cs typeface="Calibri"/>
              </a:rPr>
              <a:t>not </a:t>
            </a:r>
            <a:r>
              <a:rPr lang="en-US" sz="2400">
                <a:solidFill>
                  <a:prstClr val="black"/>
                </a:solidFill>
                <a:latin typeface="Century Gothic"/>
                <a:cs typeface="Calibri"/>
              </a:rPr>
              <a:t>be used for personal or non-allowable purchases</a:t>
            </a:r>
            <a:endParaRPr lang="en-US" sz="2400">
              <a:solidFill>
                <a:prstClr val="black"/>
              </a:solidFill>
              <a:cs typeface="Calibri"/>
            </a:endParaRPr>
          </a:p>
          <a:p>
            <a:pPr marL="342900" indent="-342900" defTabSz="457200">
              <a:spcBef>
                <a:spcPts val="1000"/>
              </a:spcBef>
              <a:buFont typeface="Arial"/>
              <a:buChar char="•"/>
              <a:defRPr/>
            </a:pPr>
            <a:endParaRPr lang="en-US" sz="2400">
              <a:solidFill>
                <a:prstClr val="black"/>
              </a:solidFill>
              <a:cs typeface="Calibri"/>
            </a:endParaRPr>
          </a:p>
          <a:p>
            <a:pPr marL="342900" indent="-342900" defTabSz="457200">
              <a:spcBef>
                <a:spcPts val="1000"/>
              </a:spcBef>
              <a:buFont typeface="Arial"/>
              <a:buChar char="•"/>
              <a:defRPr/>
            </a:pPr>
            <a:r>
              <a:rPr lang="en-US" sz="2400">
                <a:solidFill>
                  <a:prstClr val="black"/>
                </a:solidFill>
                <a:cs typeface="Calibri"/>
              </a:rPr>
              <a:t>Personal use is grounds for a </a:t>
            </a:r>
            <a:r>
              <a:rPr lang="en-US" sz="2400" b="1">
                <a:solidFill>
                  <a:prstClr val="black"/>
                </a:solidFill>
                <a:cs typeface="Calibri"/>
              </a:rPr>
              <a:t>suspension or loss</a:t>
            </a:r>
            <a:r>
              <a:rPr lang="en-US" sz="2400">
                <a:solidFill>
                  <a:prstClr val="black"/>
                </a:solidFill>
                <a:cs typeface="Calibri"/>
              </a:rPr>
              <a:t> of PCard privileges</a:t>
            </a:r>
          </a:p>
          <a:p>
            <a:pPr marL="342900" indent="-342900" defTabSz="457200">
              <a:spcBef>
                <a:spcPts val="1000"/>
              </a:spcBef>
              <a:buFont typeface="Arial"/>
              <a:buChar char="•"/>
              <a:defRPr/>
            </a:pPr>
            <a:endParaRPr lang="en-US" sz="2400">
              <a:solidFill>
                <a:prstClr val="black"/>
              </a:solidFill>
              <a:cs typeface="Calibri"/>
            </a:endParaRPr>
          </a:p>
          <a:p>
            <a:pPr algn="ctr" defTabSz="457200">
              <a:spcBef>
                <a:spcPts val="1000"/>
              </a:spcBef>
              <a:defRPr/>
            </a:pPr>
            <a:r>
              <a:rPr lang="en-US" sz="2400">
                <a:solidFill>
                  <a:prstClr val="black"/>
                </a:solidFill>
                <a:cs typeface="Calibri"/>
              </a:rPr>
              <a:t>….but it happens</a:t>
            </a: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spTree>
    <p:extLst>
      <p:ext uri="{BB962C8B-B14F-4D97-AF65-F5344CB8AC3E}">
        <p14:creationId xmlns:p14="http://schemas.microsoft.com/office/powerpoint/2010/main" val="3813563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F09A3090F10646BD4E342BDAE52015" ma:contentTypeVersion="10" ma:contentTypeDescription="Create a new document." ma:contentTypeScope="" ma:versionID="3a22da38e71987828f180b4ed449484f">
  <xsd:schema xmlns:xsd="http://www.w3.org/2001/XMLSchema" xmlns:xs="http://www.w3.org/2001/XMLSchema" xmlns:p="http://schemas.microsoft.com/office/2006/metadata/properties" xmlns:ns2="3fb2fac4-ec99-4894-a653-03479549daf5" xmlns:ns3="bfc7bfa1-f508-453e-a181-c8a882617ab7" targetNamespace="http://schemas.microsoft.com/office/2006/metadata/properties" ma:root="true" ma:fieldsID="656951b6af1fad68dee109a9b386fb30" ns2:_="" ns3:_="">
    <xsd:import namespace="3fb2fac4-ec99-4894-a653-03479549daf5"/>
    <xsd:import namespace="bfc7bfa1-f508-453e-a181-c8a882617a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2fac4-ec99-4894-a653-03479549da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7bfa1-f508-453e-a181-c8a882617a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61CDB-5D74-4917-9DFA-5760869E8884}">
  <ds:schemaRefs>
    <ds:schemaRef ds:uri="3fb2fac4-ec99-4894-a653-03479549daf5"/>
    <ds:schemaRef ds:uri="bfc7bfa1-f508-453e-a181-c8a882617a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0AAD12-14C5-41F1-9AF5-A19753E8FCE7}">
  <ds:schemaRefs>
    <ds:schemaRef ds:uri="http://schemas.microsoft.com/sharepoint/v3/contenttype/forms"/>
  </ds:schemaRefs>
</ds:datastoreItem>
</file>

<file path=customXml/itemProps3.xml><?xml version="1.0" encoding="utf-8"?>
<ds:datastoreItem xmlns:ds="http://schemas.openxmlformats.org/officeDocument/2006/customXml" ds:itemID="{58416F3F-1A59-4691-ADEF-482F0CDF490E}">
  <ds:schemaRefs>
    <ds:schemaRef ds:uri="3fb2fac4-ec99-4894-a653-03479549daf5"/>
    <ds:schemaRef ds:uri="bfc7bfa1-f508-453e-a181-c8a882617a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Savon</Template>
  <Application>Microsoft Office PowerPoint</Application>
  <PresentationFormat>Widescreen</PresentationFormat>
  <Slides>33</Slides>
  <Notes>32</Notes>
  <HiddenSlides>0</HiddenSlide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Ion</vt:lpstr>
      <vt:lpstr>1_Office Theme</vt:lpstr>
      <vt:lpstr>Office Theme</vt:lpstr>
      <vt:lpstr>Custom Design</vt:lpstr>
      <vt:lpstr>  Processing Personal Expenses</vt:lpstr>
      <vt:lpstr>PowerPoint Presentation</vt:lpstr>
      <vt:lpstr>PowerPoint Presentation</vt:lpstr>
      <vt:lpstr>PowerPoint Presentation</vt:lpstr>
      <vt:lpstr>PowerPoint Presentation</vt:lpstr>
      <vt:lpstr>PowerPoint Presentation</vt:lpstr>
      <vt:lpstr>PowerPoint Presentation</vt:lpstr>
      <vt:lpstr>Processing Personal Expenses:    PCard Only (Non-Travel)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Processing Personal Expenses:   Travel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Questions?</vt:lpstr>
      <vt:lpstr>Contact Form:  PCard and Travel Support        We are happy to help! </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Barrera,Kay</dc:creator>
  <cp:revision>1</cp:revision>
  <dcterms:created xsi:type="dcterms:W3CDTF">2024-01-24T15:52:47Z</dcterms:created>
  <dcterms:modified xsi:type="dcterms:W3CDTF">2024-05-21T17:31:37Z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0x010100CDF09A3090F10646BD4E342BDAE52015</vt:lpwstr>
  </property>
</Properties>
</file>